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4.svg" ContentType="image/svg+xml"/>
  <Override PartName="/ppt/media/image27.svg" ContentType="image/svg+xml"/>
  <Override PartName="/ppt/media/image4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716" r:id="rId5"/>
    <p:sldMasterId id="2147483731" r:id="rId6"/>
    <p:sldMasterId id="2147483743" r:id="rId7"/>
  </p:sldMasterIdLst>
  <p:notesMasterIdLst>
    <p:notesMasterId r:id="rId16"/>
  </p:notesMasterIdLst>
  <p:sldIdLst>
    <p:sldId id="257" r:id="rId8"/>
    <p:sldId id="260" r:id="rId9"/>
    <p:sldId id="259" r:id="rId10"/>
    <p:sldId id="264" r:id="rId11"/>
    <p:sldId id="265" r:id="rId12"/>
    <p:sldId id="266" r:id="rId13"/>
    <p:sldId id="267" r:id="rId14"/>
    <p:sldId id="282" r:id="rId15"/>
    <p:sldId id="283" r:id="rId17"/>
    <p:sldId id="284" r:id="rId18"/>
    <p:sldId id="285" r:id="rId19"/>
    <p:sldId id="286" r:id="rId20"/>
    <p:sldId id="301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6" r:id="rId30"/>
    <p:sldId id="297" r:id="rId31"/>
    <p:sldId id="295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0" clrIdx="0"/>
  <p:cmAuthor id="2" name="作者" initials="A" lastIdx="0" clrIdx="1"/>
  <p:cmAuthor id="3" name="fafa" initials="f" lastIdx="0" clrIdx="1"/>
  <p:cmAuthor id="4" name="王习习" initials="王" lastIdx="0" clrIdx="0"/>
  <p:cmAuthor id="5" name="24983" initials="2" lastIdx="0" clrIdx="4"/>
  <p:cmAuthor id="0" name="Mia Vida Villanueva" initials="MVV" lastIdx="0" clrIdx="0"/>
  <p:cmAuthor id="7" name="1206988966@qq.com" initials="1" lastIdx="0" clrIdx="2"/>
  <p:cmAuthor id="8" name="姜伟光" initials="姜" lastIdx="0" clrIdx="0"/>
  <p:cmAuthor id="6" name="ming qiu" initials="m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2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gs" Target="tags/tag1303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5" Type="http://schemas.openxmlformats.org/officeDocument/2006/relationships/tags" Target="../tags/tag1192.xml"/><Relationship Id="rId4" Type="http://schemas.openxmlformats.org/officeDocument/2006/relationships/tags" Target="../tags/tag1191.xml"/><Relationship Id="rId3" Type="http://schemas.openxmlformats.org/officeDocument/2006/relationships/tags" Target="../tags/tag1190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4" Type="http://schemas.openxmlformats.org/officeDocument/2006/relationships/tags" Target="../tags/tag1218.xml"/><Relationship Id="rId3" Type="http://schemas.openxmlformats.org/officeDocument/2006/relationships/tags" Target="../tags/tag121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4" Type="http://schemas.openxmlformats.org/officeDocument/2006/relationships/tags" Target="../tags/tag1232.xml"/><Relationship Id="rId3" Type="http://schemas.openxmlformats.org/officeDocument/2006/relationships/tags" Target="../tags/tag1231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5" Type="http://schemas.openxmlformats.org/officeDocument/2006/relationships/tags" Target="../tags/tag1271.xml"/><Relationship Id="rId4" Type="http://schemas.openxmlformats.org/officeDocument/2006/relationships/tags" Target="../tags/tag1270.xml"/><Relationship Id="rId3" Type="http://schemas.openxmlformats.org/officeDocument/2006/relationships/tags" Target="../tags/tag126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5" Type="http://schemas.openxmlformats.org/officeDocument/2006/relationships/tags" Target="../tags/tag1283.xml"/><Relationship Id="rId4" Type="http://schemas.openxmlformats.org/officeDocument/2006/relationships/tags" Target="../tags/tag1282.xml"/><Relationship Id="rId3" Type="http://schemas.openxmlformats.org/officeDocument/2006/relationships/tags" Target="../tags/tag1281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/>
              <a:t>https://www.pexels.com/photo/man-inside-hot-air-balloon-2876107/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/>
              <a:t>https://www.pexels.com/photo/photo-of-a-woman-2590644/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3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  <p:custDataLst>
              <p:tags r:id="rId3"/>
            </p:custDataLst>
          </p:nvPr>
        </p:nvSpPr>
        <p:spPr/>
      </p:sp>
      <p:sp>
        <p:nvSpPr>
          <p:cNvPr id="3" name="文本占位符 2"/>
          <p:cNvSpPr txBox="1"/>
          <p:nvPr>
            <p:ph type="body" idx="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38EFC06E-92F0-4C8C-BC7C-5096837EEE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/>
              <a:t>https://www.pexels.com/photo/man-inside-hot-air-balloon-2876107/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/>
              <a:t>https://www.pexels.com/photo/photo-of-a-woman-2590644/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6" Type="http://schemas.openxmlformats.org/officeDocument/2006/relationships/tags" Target="../tags/tag1087.xml"/><Relationship Id="rId5" Type="http://schemas.openxmlformats.org/officeDocument/2006/relationships/tags" Target="../tags/tag1086.xml"/><Relationship Id="rId4" Type="http://schemas.openxmlformats.org/officeDocument/2006/relationships/tags" Target="../tags/tag1085.xml"/><Relationship Id="rId3" Type="http://schemas.openxmlformats.org/officeDocument/2006/relationships/tags" Target="../tags/tag1084.xml"/><Relationship Id="rId2" Type="http://schemas.openxmlformats.org/officeDocument/2006/relationships/tags" Target="../tags/tag1083.xml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6" Type="http://schemas.openxmlformats.org/officeDocument/2006/relationships/tags" Target="../tags/tag1092.xml"/><Relationship Id="rId5" Type="http://schemas.openxmlformats.org/officeDocument/2006/relationships/tags" Target="../tags/tag1091.xml"/><Relationship Id="rId4" Type="http://schemas.openxmlformats.org/officeDocument/2006/relationships/tags" Target="../tags/tag1090.xml"/><Relationship Id="rId3" Type="http://schemas.openxmlformats.org/officeDocument/2006/relationships/tags" Target="../tags/tag1089.xml"/><Relationship Id="rId2" Type="http://schemas.openxmlformats.org/officeDocument/2006/relationships/tags" Target="../tags/tag1088.xml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9" Type="http://schemas.openxmlformats.org/officeDocument/2006/relationships/tags" Target="../tags/tag160.xml"/><Relationship Id="rId28" Type="http://schemas.openxmlformats.org/officeDocument/2006/relationships/tags" Target="../tags/tag159.xml"/><Relationship Id="rId27" Type="http://schemas.openxmlformats.org/officeDocument/2006/relationships/tags" Target="../tags/tag158.xml"/><Relationship Id="rId26" Type="http://schemas.openxmlformats.org/officeDocument/2006/relationships/tags" Target="../tags/tag157.xml"/><Relationship Id="rId25" Type="http://schemas.openxmlformats.org/officeDocument/2006/relationships/tags" Target="../tags/tag156.xml"/><Relationship Id="rId24" Type="http://schemas.openxmlformats.org/officeDocument/2006/relationships/tags" Target="../tags/tag155.xml"/><Relationship Id="rId23" Type="http://schemas.openxmlformats.org/officeDocument/2006/relationships/tags" Target="../tags/tag154.xml"/><Relationship Id="rId22" Type="http://schemas.openxmlformats.org/officeDocument/2006/relationships/tags" Target="../tags/tag153.xml"/><Relationship Id="rId21" Type="http://schemas.openxmlformats.org/officeDocument/2006/relationships/tags" Target="../tags/tag152.xml"/><Relationship Id="rId20" Type="http://schemas.openxmlformats.org/officeDocument/2006/relationships/tags" Target="../tags/tag151.xml"/><Relationship Id="rId2" Type="http://schemas.openxmlformats.org/officeDocument/2006/relationships/tags" Target="../tags/tag133.xml"/><Relationship Id="rId19" Type="http://schemas.openxmlformats.org/officeDocument/2006/relationships/tags" Target="../tags/tag150.xml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9" Type="http://schemas.openxmlformats.org/officeDocument/2006/relationships/tags" Target="../tags/tag178.xml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3" Type="http://schemas.openxmlformats.org/officeDocument/2006/relationships/tags" Target="../tags/tag212.xml"/><Relationship Id="rId22" Type="http://schemas.openxmlformats.org/officeDocument/2006/relationships/tags" Target="../tags/tag211.xml"/><Relationship Id="rId21" Type="http://schemas.openxmlformats.org/officeDocument/2006/relationships/tags" Target="../tags/tag210.xml"/><Relationship Id="rId20" Type="http://schemas.openxmlformats.org/officeDocument/2006/relationships/tags" Target="../tags/tag209.xml"/><Relationship Id="rId2" Type="http://schemas.openxmlformats.org/officeDocument/2006/relationships/tags" Target="../tags/tag191.xml"/><Relationship Id="rId19" Type="http://schemas.openxmlformats.org/officeDocument/2006/relationships/tags" Target="../tags/tag208.xml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tags" Target="../tags/tag205.xml"/><Relationship Id="rId15" Type="http://schemas.openxmlformats.org/officeDocument/2006/relationships/tags" Target="../tags/tag204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7" Type="http://schemas.openxmlformats.org/officeDocument/2006/relationships/tags" Target="../tags/tag228.xml"/><Relationship Id="rId16" Type="http://schemas.openxmlformats.org/officeDocument/2006/relationships/tags" Target="../tags/tag227.xml"/><Relationship Id="rId15" Type="http://schemas.openxmlformats.org/officeDocument/2006/relationships/tags" Target="../tags/tag226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0" Type="http://schemas.openxmlformats.org/officeDocument/2006/relationships/tags" Target="../tags/tag260.xml"/><Relationship Id="rId2" Type="http://schemas.openxmlformats.org/officeDocument/2006/relationships/tags" Target="../tags/tag242.xml"/><Relationship Id="rId19" Type="http://schemas.openxmlformats.org/officeDocument/2006/relationships/tags" Target="../tags/tag259.xml"/><Relationship Id="rId18" Type="http://schemas.openxmlformats.org/officeDocument/2006/relationships/tags" Target="../tags/tag258.xml"/><Relationship Id="rId17" Type="http://schemas.openxmlformats.org/officeDocument/2006/relationships/tags" Target="../tags/tag257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8" Type="http://schemas.openxmlformats.org/officeDocument/2006/relationships/tags" Target="../tags/tag297.xml"/><Relationship Id="rId37" Type="http://schemas.openxmlformats.org/officeDocument/2006/relationships/tags" Target="../tags/tag296.xml"/><Relationship Id="rId36" Type="http://schemas.openxmlformats.org/officeDocument/2006/relationships/tags" Target="../tags/tag295.xml"/><Relationship Id="rId35" Type="http://schemas.openxmlformats.org/officeDocument/2006/relationships/tags" Target="../tags/tag294.xml"/><Relationship Id="rId34" Type="http://schemas.openxmlformats.org/officeDocument/2006/relationships/tags" Target="../tags/tag293.xml"/><Relationship Id="rId33" Type="http://schemas.openxmlformats.org/officeDocument/2006/relationships/tags" Target="../tags/tag292.xml"/><Relationship Id="rId32" Type="http://schemas.openxmlformats.org/officeDocument/2006/relationships/tags" Target="../tags/tag291.xml"/><Relationship Id="rId31" Type="http://schemas.openxmlformats.org/officeDocument/2006/relationships/tags" Target="../tags/tag290.xml"/><Relationship Id="rId30" Type="http://schemas.openxmlformats.org/officeDocument/2006/relationships/tags" Target="../tags/tag289.xml"/><Relationship Id="rId3" Type="http://schemas.openxmlformats.org/officeDocument/2006/relationships/tags" Target="../tags/tag262.xml"/><Relationship Id="rId29" Type="http://schemas.openxmlformats.org/officeDocument/2006/relationships/tags" Target="../tags/tag288.xml"/><Relationship Id="rId28" Type="http://schemas.openxmlformats.org/officeDocument/2006/relationships/tags" Target="../tags/tag287.xml"/><Relationship Id="rId27" Type="http://schemas.openxmlformats.org/officeDocument/2006/relationships/tags" Target="../tags/tag286.xml"/><Relationship Id="rId26" Type="http://schemas.openxmlformats.org/officeDocument/2006/relationships/tags" Target="../tags/tag285.xml"/><Relationship Id="rId25" Type="http://schemas.openxmlformats.org/officeDocument/2006/relationships/tags" Target="../tags/tag284.xml"/><Relationship Id="rId24" Type="http://schemas.openxmlformats.org/officeDocument/2006/relationships/tags" Target="../tags/tag283.xml"/><Relationship Id="rId23" Type="http://schemas.openxmlformats.org/officeDocument/2006/relationships/tags" Target="../tags/tag282.xml"/><Relationship Id="rId22" Type="http://schemas.openxmlformats.org/officeDocument/2006/relationships/tags" Target="../tags/tag281.xml"/><Relationship Id="rId21" Type="http://schemas.openxmlformats.org/officeDocument/2006/relationships/tags" Target="../tags/tag280.xml"/><Relationship Id="rId20" Type="http://schemas.openxmlformats.org/officeDocument/2006/relationships/tags" Target="../tags/tag279.xml"/><Relationship Id="rId2" Type="http://schemas.openxmlformats.org/officeDocument/2006/relationships/tags" Target="../tags/tag261.xml"/><Relationship Id="rId19" Type="http://schemas.openxmlformats.org/officeDocument/2006/relationships/tags" Target="../tags/tag278.xml"/><Relationship Id="rId18" Type="http://schemas.openxmlformats.org/officeDocument/2006/relationships/tags" Target="../tags/tag277.xml"/><Relationship Id="rId17" Type="http://schemas.openxmlformats.org/officeDocument/2006/relationships/tags" Target="../tags/tag276.xml"/><Relationship Id="rId16" Type="http://schemas.openxmlformats.org/officeDocument/2006/relationships/tags" Target="../tags/tag275.xml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tags" Target="../tags/tag304.xml"/><Relationship Id="rId7" Type="http://schemas.openxmlformats.org/officeDocument/2006/relationships/tags" Target="../tags/tag303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9" Type="http://schemas.openxmlformats.org/officeDocument/2006/relationships/tags" Target="../tags/tag315.xml"/><Relationship Id="rId18" Type="http://schemas.openxmlformats.org/officeDocument/2006/relationships/tags" Target="../tags/tag314.xml"/><Relationship Id="rId17" Type="http://schemas.openxmlformats.org/officeDocument/2006/relationships/tags" Target="../tags/tag313.xml"/><Relationship Id="rId16" Type="http://schemas.openxmlformats.org/officeDocument/2006/relationships/tags" Target="../tags/tag312.xml"/><Relationship Id="rId15" Type="http://schemas.openxmlformats.org/officeDocument/2006/relationships/tags" Target="../tags/tag311.xml"/><Relationship Id="rId14" Type="http://schemas.openxmlformats.org/officeDocument/2006/relationships/tags" Target="../tags/tag310.xml"/><Relationship Id="rId13" Type="http://schemas.openxmlformats.org/officeDocument/2006/relationships/tags" Target="../tags/tag309.xml"/><Relationship Id="rId12" Type="http://schemas.openxmlformats.org/officeDocument/2006/relationships/tags" Target="../tags/tag308.xml"/><Relationship Id="rId11" Type="http://schemas.openxmlformats.org/officeDocument/2006/relationships/tags" Target="../tags/tag307.xml"/><Relationship Id="rId10" Type="http://schemas.openxmlformats.org/officeDocument/2006/relationships/tags" Target="../tags/tag306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4" Type="http://schemas.openxmlformats.org/officeDocument/2006/relationships/tags" Target="../tags/tag348.xml"/><Relationship Id="rId33" Type="http://schemas.openxmlformats.org/officeDocument/2006/relationships/tags" Target="../tags/tag347.xml"/><Relationship Id="rId32" Type="http://schemas.openxmlformats.org/officeDocument/2006/relationships/tags" Target="../tags/tag346.xml"/><Relationship Id="rId31" Type="http://schemas.openxmlformats.org/officeDocument/2006/relationships/tags" Target="../tags/tag345.xml"/><Relationship Id="rId30" Type="http://schemas.openxmlformats.org/officeDocument/2006/relationships/tags" Target="../tags/tag344.xml"/><Relationship Id="rId3" Type="http://schemas.openxmlformats.org/officeDocument/2006/relationships/tags" Target="../tags/tag317.xml"/><Relationship Id="rId29" Type="http://schemas.openxmlformats.org/officeDocument/2006/relationships/tags" Target="../tags/tag343.xml"/><Relationship Id="rId28" Type="http://schemas.openxmlformats.org/officeDocument/2006/relationships/tags" Target="../tags/tag342.xml"/><Relationship Id="rId27" Type="http://schemas.openxmlformats.org/officeDocument/2006/relationships/tags" Target="../tags/tag341.xml"/><Relationship Id="rId26" Type="http://schemas.openxmlformats.org/officeDocument/2006/relationships/tags" Target="../tags/tag340.xml"/><Relationship Id="rId25" Type="http://schemas.openxmlformats.org/officeDocument/2006/relationships/tags" Target="../tags/tag339.xml"/><Relationship Id="rId24" Type="http://schemas.openxmlformats.org/officeDocument/2006/relationships/tags" Target="../tags/tag338.xml"/><Relationship Id="rId23" Type="http://schemas.openxmlformats.org/officeDocument/2006/relationships/tags" Target="../tags/tag337.xml"/><Relationship Id="rId22" Type="http://schemas.openxmlformats.org/officeDocument/2006/relationships/tags" Target="../tags/tag336.xml"/><Relationship Id="rId21" Type="http://schemas.openxmlformats.org/officeDocument/2006/relationships/tags" Target="../tags/tag335.xml"/><Relationship Id="rId20" Type="http://schemas.openxmlformats.org/officeDocument/2006/relationships/tags" Target="../tags/tag334.xml"/><Relationship Id="rId2" Type="http://schemas.openxmlformats.org/officeDocument/2006/relationships/tags" Target="../tags/tag316.xml"/><Relationship Id="rId19" Type="http://schemas.openxmlformats.org/officeDocument/2006/relationships/tags" Target="../tags/tag333.xml"/><Relationship Id="rId18" Type="http://schemas.openxmlformats.org/officeDocument/2006/relationships/tags" Target="../tags/tag332.xml"/><Relationship Id="rId17" Type="http://schemas.openxmlformats.org/officeDocument/2006/relationships/tags" Target="../tags/tag331.xml"/><Relationship Id="rId16" Type="http://schemas.openxmlformats.org/officeDocument/2006/relationships/tags" Target="../tags/tag330.xml"/><Relationship Id="rId15" Type="http://schemas.openxmlformats.org/officeDocument/2006/relationships/tags" Target="../tags/tag329.xml"/><Relationship Id="rId14" Type="http://schemas.openxmlformats.org/officeDocument/2006/relationships/tags" Target="../tags/tag328.xml"/><Relationship Id="rId13" Type="http://schemas.openxmlformats.org/officeDocument/2006/relationships/tags" Target="../tags/tag327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tags" Target="../tags/tag355.xml"/><Relationship Id="rId7" Type="http://schemas.openxmlformats.org/officeDocument/2006/relationships/tags" Target="../tags/tag354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tags" Target="../tags/tag351.xml"/><Relationship Id="rId3" Type="http://schemas.openxmlformats.org/officeDocument/2006/relationships/tags" Target="../tags/tag350.xml"/><Relationship Id="rId25" Type="http://schemas.openxmlformats.org/officeDocument/2006/relationships/tags" Target="../tags/tag372.xml"/><Relationship Id="rId24" Type="http://schemas.openxmlformats.org/officeDocument/2006/relationships/tags" Target="../tags/tag371.xml"/><Relationship Id="rId23" Type="http://schemas.openxmlformats.org/officeDocument/2006/relationships/tags" Target="../tags/tag370.xml"/><Relationship Id="rId22" Type="http://schemas.openxmlformats.org/officeDocument/2006/relationships/tags" Target="../tags/tag369.xml"/><Relationship Id="rId21" Type="http://schemas.openxmlformats.org/officeDocument/2006/relationships/tags" Target="../tags/tag368.xml"/><Relationship Id="rId20" Type="http://schemas.openxmlformats.org/officeDocument/2006/relationships/tags" Target="../tags/tag367.xml"/><Relationship Id="rId2" Type="http://schemas.openxmlformats.org/officeDocument/2006/relationships/tags" Target="../tags/tag349.xml"/><Relationship Id="rId19" Type="http://schemas.openxmlformats.org/officeDocument/2006/relationships/tags" Target="../tags/tag366.xml"/><Relationship Id="rId18" Type="http://schemas.openxmlformats.org/officeDocument/2006/relationships/tags" Target="../tags/tag365.xml"/><Relationship Id="rId17" Type="http://schemas.openxmlformats.org/officeDocument/2006/relationships/tags" Target="../tags/tag364.xml"/><Relationship Id="rId16" Type="http://schemas.openxmlformats.org/officeDocument/2006/relationships/tags" Target="../tags/tag363.xml"/><Relationship Id="rId15" Type="http://schemas.openxmlformats.org/officeDocument/2006/relationships/tags" Target="../tags/tag362.xml"/><Relationship Id="rId14" Type="http://schemas.openxmlformats.org/officeDocument/2006/relationships/tags" Target="../tags/tag361.xml"/><Relationship Id="rId13" Type="http://schemas.openxmlformats.org/officeDocument/2006/relationships/tags" Target="../tags/tag360.xml"/><Relationship Id="rId12" Type="http://schemas.openxmlformats.org/officeDocument/2006/relationships/tags" Target="../tags/tag359.xml"/><Relationship Id="rId11" Type="http://schemas.openxmlformats.org/officeDocument/2006/relationships/tags" Target="../tags/tag358.xml"/><Relationship Id="rId10" Type="http://schemas.openxmlformats.org/officeDocument/2006/relationships/tags" Target="../tags/tag357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80.xml"/><Relationship Id="rId8" Type="http://schemas.openxmlformats.org/officeDocument/2006/relationships/tags" Target="../tags/tag379.xml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5" Type="http://schemas.openxmlformats.org/officeDocument/2006/relationships/tags" Target="../tags/tag386.xml"/><Relationship Id="rId14" Type="http://schemas.openxmlformats.org/officeDocument/2006/relationships/tags" Target="../tags/tag385.xml"/><Relationship Id="rId13" Type="http://schemas.openxmlformats.org/officeDocument/2006/relationships/tags" Target="../tags/tag384.xml"/><Relationship Id="rId12" Type="http://schemas.openxmlformats.org/officeDocument/2006/relationships/tags" Target="../tags/tag383.xml"/><Relationship Id="rId11" Type="http://schemas.openxmlformats.org/officeDocument/2006/relationships/tags" Target="../tags/tag382.xml"/><Relationship Id="rId10" Type="http://schemas.openxmlformats.org/officeDocument/2006/relationships/tags" Target="../tags/tag38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tags" Target="../tags/tag388.xml"/><Relationship Id="rId21" Type="http://schemas.openxmlformats.org/officeDocument/2006/relationships/tags" Target="../tags/tag406.xml"/><Relationship Id="rId20" Type="http://schemas.openxmlformats.org/officeDocument/2006/relationships/tags" Target="../tags/tag405.xml"/><Relationship Id="rId2" Type="http://schemas.openxmlformats.org/officeDocument/2006/relationships/tags" Target="../tags/tag387.xml"/><Relationship Id="rId19" Type="http://schemas.openxmlformats.org/officeDocument/2006/relationships/tags" Target="../tags/tag404.xml"/><Relationship Id="rId18" Type="http://schemas.openxmlformats.org/officeDocument/2006/relationships/tags" Target="../tags/tag403.xml"/><Relationship Id="rId17" Type="http://schemas.openxmlformats.org/officeDocument/2006/relationships/tags" Target="../tags/tag402.xml"/><Relationship Id="rId16" Type="http://schemas.openxmlformats.org/officeDocument/2006/relationships/tags" Target="../tags/tag401.xml"/><Relationship Id="rId15" Type="http://schemas.openxmlformats.org/officeDocument/2006/relationships/tags" Target="../tags/tag400.xml"/><Relationship Id="rId14" Type="http://schemas.openxmlformats.org/officeDocument/2006/relationships/tags" Target="../tags/tag399.xml"/><Relationship Id="rId13" Type="http://schemas.openxmlformats.org/officeDocument/2006/relationships/tags" Target="../tags/tag398.xml"/><Relationship Id="rId12" Type="http://schemas.openxmlformats.org/officeDocument/2006/relationships/tags" Target="../tags/tag39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tags" Target="../tags/tag412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3" Type="http://schemas.openxmlformats.org/officeDocument/2006/relationships/tags" Target="../tags/tag408.xml"/><Relationship Id="rId24" Type="http://schemas.openxmlformats.org/officeDocument/2006/relationships/tags" Target="../tags/tag429.xml"/><Relationship Id="rId23" Type="http://schemas.openxmlformats.org/officeDocument/2006/relationships/tags" Target="../tags/tag428.xml"/><Relationship Id="rId22" Type="http://schemas.openxmlformats.org/officeDocument/2006/relationships/tags" Target="../tags/tag427.xml"/><Relationship Id="rId21" Type="http://schemas.openxmlformats.org/officeDocument/2006/relationships/tags" Target="../tags/tag426.xml"/><Relationship Id="rId20" Type="http://schemas.openxmlformats.org/officeDocument/2006/relationships/tags" Target="../tags/tag425.xml"/><Relationship Id="rId2" Type="http://schemas.openxmlformats.org/officeDocument/2006/relationships/tags" Target="../tags/tag407.xml"/><Relationship Id="rId19" Type="http://schemas.openxmlformats.org/officeDocument/2006/relationships/tags" Target="../tags/tag424.xml"/><Relationship Id="rId18" Type="http://schemas.openxmlformats.org/officeDocument/2006/relationships/tags" Target="../tags/tag423.xml"/><Relationship Id="rId17" Type="http://schemas.openxmlformats.org/officeDocument/2006/relationships/tags" Target="../tags/tag422.xml"/><Relationship Id="rId16" Type="http://schemas.openxmlformats.org/officeDocument/2006/relationships/tags" Target="../tags/tag421.xml"/><Relationship Id="rId15" Type="http://schemas.openxmlformats.org/officeDocument/2006/relationships/tags" Target="../tags/tag420.xml"/><Relationship Id="rId14" Type="http://schemas.openxmlformats.org/officeDocument/2006/relationships/tags" Target="../tags/tag419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433.xml"/><Relationship Id="rId4" Type="http://schemas.openxmlformats.org/officeDocument/2006/relationships/tags" Target="../tags/tag43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441.xml"/><Relationship Id="rId8" Type="http://schemas.openxmlformats.org/officeDocument/2006/relationships/tags" Target="../tags/tag440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8" Type="http://schemas.openxmlformats.org/officeDocument/2006/relationships/tags" Target="../tags/tag450.xml"/><Relationship Id="rId17" Type="http://schemas.openxmlformats.org/officeDocument/2006/relationships/tags" Target="../tags/tag449.xml"/><Relationship Id="rId16" Type="http://schemas.openxmlformats.org/officeDocument/2006/relationships/tags" Target="../tags/tag448.xml"/><Relationship Id="rId15" Type="http://schemas.openxmlformats.org/officeDocument/2006/relationships/tags" Target="../tags/tag447.xml"/><Relationship Id="rId14" Type="http://schemas.openxmlformats.org/officeDocument/2006/relationships/tags" Target="../tags/tag446.xml"/><Relationship Id="rId13" Type="http://schemas.openxmlformats.org/officeDocument/2006/relationships/tags" Target="../tags/tag445.xml"/><Relationship Id="rId12" Type="http://schemas.openxmlformats.org/officeDocument/2006/relationships/tags" Target="../tags/tag444.xml"/><Relationship Id="rId11" Type="http://schemas.openxmlformats.org/officeDocument/2006/relationships/tags" Target="../tags/tag443.xml"/><Relationship Id="rId10" Type="http://schemas.openxmlformats.org/officeDocument/2006/relationships/tags" Target="../tags/tag442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9" Type="http://schemas.openxmlformats.org/officeDocument/2006/relationships/tags" Target="../tags/tag478.xml"/><Relationship Id="rId28" Type="http://schemas.openxmlformats.org/officeDocument/2006/relationships/tags" Target="../tags/tag477.xml"/><Relationship Id="rId27" Type="http://schemas.openxmlformats.org/officeDocument/2006/relationships/tags" Target="../tags/tag476.xml"/><Relationship Id="rId26" Type="http://schemas.openxmlformats.org/officeDocument/2006/relationships/tags" Target="../tags/tag475.xml"/><Relationship Id="rId25" Type="http://schemas.openxmlformats.org/officeDocument/2006/relationships/tags" Target="../tags/tag474.xml"/><Relationship Id="rId24" Type="http://schemas.openxmlformats.org/officeDocument/2006/relationships/tags" Target="../tags/tag473.xml"/><Relationship Id="rId23" Type="http://schemas.openxmlformats.org/officeDocument/2006/relationships/tags" Target="../tags/tag472.xml"/><Relationship Id="rId22" Type="http://schemas.openxmlformats.org/officeDocument/2006/relationships/tags" Target="../tags/tag471.xml"/><Relationship Id="rId21" Type="http://schemas.openxmlformats.org/officeDocument/2006/relationships/tags" Target="../tags/tag470.xml"/><Relationship Id="rId20" Type="http://schemas.openxmlformats.org/officeDocument/2006/relationships/tags" Target="../tags/tag469.xml"/><Relationship Id="rId2" Type="http://schemas.openxmlformats.org/officeDocument/2006/relationships/tags" Target="../tags/tag451.xml"/><Relationship Id="rId19" Type="http://schemas.openxmlformats.org/officeDocument/2006/relationships/tags" Target="../tags/tag468.xml"/><Relationship Id="rId18" Type="http://schemas.openxmlformats.org/officeDocument/2006/relationships/tags" Target="../tags/tag467.xml"/><Relationship Id="rId17" Type="http://schemas.openxmlformats.org/officeDocument/2006/relationships/tags" Target="../tags/tag466.xml"/><Relationship Id="rId16" Type="http://schemas.openxmlformats.org/officeDocument/2006/relationships/tags" Target="../tags/tag465.xml"/><Relationship Id="rId15" Type="http://schemas.openxmlformats.org/officeDocument/2006/relationships/tags" Target="../tags/tag464.xml"/><Relationship Id="rId14" Type="http://schemas.openxmlformats.org/officeDocument/2006/relationships/tags" Target="../tags/tag463.xml"/><Relationship Id="rId13" Type="http://schemas.openxmlformats.org/officeDocument/2006/relationships/tags" Target="../tags/tag462.xml"/><Relationship Id="rId12" Type="http://schemas.openxmlformats.org/officeDocument/2006/relationships/tags" Target="../tags/tag461.xml"/><Relationship Id="rId11" Type="http://schemas.openxmlformats.org/officeDocument/2006/relationships/tags" Target="../tags/tag460.xml"/><Relationship Id="rId10" Type="http://schemas.openxmlformats.org/officeDocument/2006/relationships/tags" Target="../tags/tag459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483.xml"/><Relationship Id="rId5" Type="http://schemas.openxmlformats.org/officeDocument/2006/relationships/tags" Target="../tags/tag482.xml"/><Relationship Id="rId4" Type="http://schemas.openxmlformats.org/officeDocument/2006/relationships/tags" Target="../tags/tag481.xml"/><Relationship Id="rId3" Type="http://schemas.openxmlformats.org/officeDocument/2006/relationships/tags" Target="../tags/tag480.xml"/><Relationship Id="rId2" Type="http://schemas.openxmlformats.org/officeDocument/2006/relationships/tags" Target="../tags/tag479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491.xml"/><Relationship Id="rId8" Type="http://schemas.openxmlformats.org/officeDocument/2006/relationships/tags" Target="../tags/tag490.xml"/><Relationship Id="rId7" Type="http://schemas.openxmlformats.org/officeDocument/2006/relationships/tags" Target="../tags/tag489.xml"/><Relationship Id="rId6" Type="http://schemas.openxmlformats.org/officeDocument/2006/relationships/tags" Target="../tags/tag488.xml"/><Relationship Id="rId5" Type="http://schemas.openxmlformats.org/officeDocument/2006/relationships/tags" Target="../tags/tag487.xml"/><Relationship Id="rId4" Type="http://schemas.openxmlformats.org/officeDocument/2006/relationships/tags" Target="../tags/tag486.xml"/><Relationship Id="rId3" Type="http://schemas.openxmlformats.org/officeDocument/2006/relationships/tags" Target="../tags/tag485.xml"/><Relationship Id="rId21" Type="http://schemas.openxmlformats.org/officeDocument/2006/relationships/tags" Target="../tags/tag503.xml"/><Relationship Id="rId20" Type="http://schemas.openxmlformats.org/officeDocument/2006/relationships/tags" Target="../tags/tag502.xml"/><Relationship Id="rId2" Type="http://schemas.openxmlformats.org/officeDocument/2006/relationships/tags" Target="../tags/tag484.xml"/><Relationship Id="rId19" Type="http://schemas.openxmlformats.org/officeDocument/2006/relationships/tags" Target="../tags/tag501.xml"/><Relationship Id="rId18" Type="http://schemas.openxmlformats.org/officeDocument/2006/relationships/tags" Target="../tags/tag500.xml"/><Relationship Id="rId17" Type="http://schemas.openxmlformats.org/officeDocument/2006/relationships/tags" Target="../tags/tag499.xml"/><Relationship Id="rId16" Type="http://schemas.openxmlformats.org/officeDocument/2006/relationships/tags" Target="../tags/tag498.xml"/><Relationship Id="rId15" Type="http://schemas.openxmlformats.org/officeDocument/2006/relationships/tags" Target="../tags/tag497.xml"/><Relationship Id="rId14" Type="http://schemas.openxmlformats.org/officeDocument/2006/relationships/tags" Target="../tags/tag496.xml"/><Relationship Id="rId13" Type="http://schemas.openxmlformats.org/officeDocument/2006/relationships/tags" Target="../tags/tag495.xml"/><Relationship Id="rId12" Type="http://schemas.openxmlformats.org/officeDocument/2006/relationships/tags" Target="../tags/tag494.xml"/><Relationship Id="rId11" Type="http://schemas.openxmlformats.org/officeDocument/2006/relationships/tags" Target="../tags/tag493.xml"/><Relationship Id="rId10" Type="http://schemas.openxmlformats.org/officeDocument/2006/relationships/tags" Target="../tags/tag492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6" Type="http://schemas.openxmlformats.org/officeDocument/2006/relationships/tags" Target="../tags/tag508.xml"/><Relationship Id="rId5" Type="http://schemas.openxmlformats.org/officeDocument/2006/relationships/tags" Target="../tags/tag507.xml"/><Relationship Id="rId4" Type="http://schemas.openxmlformats.org/officeDocument/2006/relationships/tags" Target="../tags/tag506.xml"/><Relationship Id="rId3" Type="http://schemas.openxmlformats.org/officeDocument/2006/relationships/tags" Target="../tags/tag505.xml"/><Relationship Id="rId2" Type="http://schemas.openxmlformats.org/officeDocument/2006/relationships/tags" Target="../tags/tag504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516.xml"/><Relationship Id="rId8" Type="http://schemas.openxmlformats.org/officeDocument/2006/relationships/tags" Target="../tags/tag515.xml"/><Relationship Id="rId7" Type="http://schemas.openxmlformats.org/officeDocument/2006/relationships/tags" Target="../tags/tag514.xml"/><Relationship Id="rId6" Type="http://schemas.openxmlformats.org/officeDocument/2006/relationships/tags" Target="../tags/tag513.xml"/><Relationship Id="rId5" Type="http://schemas.openxmlformats.org/officeDocument/2006/relationships/tags" Target="../tags/tag512.xml"/><Relationship Id="rId4" Type="http://schemas.openxmlformats.org/officeDocument/2006/relationships/tags" Target="../tags/tag511.xml"/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9" Type="http://schemas.openxmlformats.org/officeDocument/2006/relationships/tags" Target="../tags/tag526.xml"/><Relationship Id="rId18" Type="http://schemas.openxmlformats.org/officeDocument/2006/relationships/tags" Target="../tags/tag525.xml"/><Relationship Id="rId17" Type="http://schemas.openxmlformats.org/officeDocument/2006/relationships/tags" Target="../tags/tag524.xml"/><Relationship Id="rId16" Type="http://schemas.openxmlformats.org/officeDocument/2006/relationships/tags" Target="../tags/tag523.xml"/><Relationship Id="rId15" Type="http://schemas.openxmlformats.org/officeDocument/2006/relationships/tags" Target="../tags/tag522.xml"/><Relationship Id="rId14" Type="http://schemas.openxmlformats.org/officeDocument/2006/relationships/tags" Target="../tags/tag521.xml"/><Relationship Id="rId13" Type="http://schemas.openxmlformats.org/officeDocument/2006/relationships/tags" Target="../tags/tag520.xml"/><Relationship Id="rId12" Type="http://schemas.openxmlformats.org/officeDocument/2006/relationships/tags" Target="../tags/tag519.xml"/><Relationship Id="rId11" Type="http://schemas.openxmlformats.org/officeDocument/2006/relationships/tags" Target="../tags/tag518.xml"/><Relationship Id="rId10" Type="http://schemas.openxmlformats.org/officeDocument/2006/relationships/tags" Target="../tags/tag517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6" Type="http://schemas.openxmlformats.org/officeDocument/2006/relationships/tags" Target="../tags/tag531.xml"/><Relationship Id="rId5" Type="http://schemas.openxmlformats.org/officeDocument/2006/relationships/tags" Target="../tags/tag530.xml"/><Relationship Id="rId4" Type="http://schemas.openxmlformats.org/officeDocument/2006/relationships/tags" Target="../tags/tag529.xml"/><Relationship Id="rId3" Type="http://schemas.openxmlformats.org/officeDocument/2006/relationships/tags" Target="../tags/tag528.xml"/><Relationship Id="rId2" Type="http://schemas.openxmlformats.org/officeDocument/2006/relationships/tags" Target="../tags/tag527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539.xml"/><Relationship Id="rId8" Type="http://schemas.openxmlformats.org/officeDocument/2006/relationships/tags" Target="../tags/tag538.xml"/><Relationship Id="rId7" Type="http://schemas.openxmlformats.org/officeDocument/2006/relationships/tags" Target="../tags/tag537.xml"/><Relationship Id="rId6" Type="http://schemas.openxmlformats.org/officeDocument/2006/relationships/tags" Target="../tags/tag536.xml"/><Relationship Id="rId5" Type="http://schemas.openxmlformats.org/officeDocument/2006/relationships/tags" Target="../tags/tag535.xml"/><Relationship Id="rId4" Type="http://schemas.openxmlformats.org/officeDocument/2006/relationships/tags" Target="../tags/tag534.xml"/><Relationship Id="rId3" Type="http://schemas.openxmlformats.org/officeDocument/2006/relationships/tags" Target="../tags/tag533.xml"/><Relationship Id="rId21" Type="http://schemas.openxmlformats.org/officeDocument/2006/relationships/tags" Target="../tags/tag551.xml"/><Relationship Id="rId20" Type="http://schemas.openxmlformats.org/officeDocument/2006/relationships/tags" Target="../tags/tag550.xml"/><Relationship Id="rId2" Type="http://schemas.openxmlformats.org/officeDocument/2006/relationships/tags" Target="../tags/tag532.xml"/><Relationship Id="rId19" Type="http://schemas.openxmlformats.org/officeDocument/2006/relationships/tags" Target="../tags/tag549.xml"/><Relationship Id="rId18" Type="http://schemas.openxmlformats.org/officeDocument/2006/relationships/tags" Target="../tags/tag548.xml"/><Relationship Id="rId17" Type="http://schemas.openxmlformats.org/officeDocument/2006/relationships/tags" Target="../tags/tag547.xml"/><Relationship Id="rId16" Type="http://schemas.openxmlformats.org/officeDocument/2006/relationships/tags" Target="../tags/tag546.xml"/><Relationship Id="rId15" Type="http://schemas.openxmlformats.org/officeDocument/2006/relationships/tags" Target="../tags/tag545.xml"/><Relationship Id="rId14" Type="http://schemas.openxmlformats.org/officeDocument/2006/relationships/tags" Target="../tags/tag544.xml"/><Relationship Id="rId13" Type="http://schemas.openxmlformats.org/officeDocument/2006/relationships/tags" Target="../tags/tag543.xml"/><Relationship Id="rId12" Type="http://schemas.openxmlformats.org/officeDocument/2006/relationships/tags" Target="../tags/tag542.xml"/><Relationship Id="rId11" Type="http://schemas.openxmlformats.org/officeDocument/2006/relationships/tags" Target="../tags/tag541.xml"/><Relationship Id="rId10" Type="http://schemas.openxmlformats.org/officeDocument/2006/relationships/tags" Target="../tags/tag540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7" Type="http://schemas.openxmlformats.org/officeDocument/2006/relationships/tags" Target="../tags/tag557.xml"/><Relationship Id="rId6" Type="http://schemas.openxmlformats.org/officeDocument/2006/relationships/tags" Target="../tags/tag556.xml"/><Relationship Id="rId5" Type="http://schemas.openxmlformats.org/officeDocument/2006/relationships/tags" Target="../tags/tag555.xml"/><Relationship Id="rId4" Type="http://schemas.openxmlformats.org/officeDocument/2006/relationships/tags" Target="../tags/tag554.xml"/><Relationship Id="rId3" Type="http://schemas.openxmlformats.org/officeDocument/2006/relationships/tags" Target="../tags/tag553.xml"/><Relationship Id="rId2" Type="http://schemas.openxmlformats.org/officeDocument/2006/relationships/tags" Target="../tags/tag552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565.xml"/><Relationship Id="rId8" Type="http://schemas.openxmlformats.org/officeDocument/2006/relationships/tags" Target="../tags/tag564.xml"/><Relationship Id="rId7" Type="http://schemas.openxmlformats.org/officeDocument/2006/relationships/tags" Target="../tags/tag563.xml"/><Relationship Id="rId6" Type="http://schemas.openxmlformats.org/officeDocument/2006/relationships/tags" Target="../tags/tag562.xml"/><Relationship Id="rId5" Type="http://schemas.openxmlformats.org/officeDocument/2006/relationships/tags" Target="../tags/tag561.xml"/><Relationship Id="rId4" Type="http://schemas.openxmlformats.org/officeDocument/2006/relationships/tags" Target="../tags/tag560.xml"/><Relationship Id="rId33" Type="http://schemas.openxmlformats.org/officeDocument/2006/relationships/tags" Target="../tags/tag589.xml"/><Relationship Id="rId32" Type="http://schemas.openxmlformats.org/officeDocument/2006/relationships/tags" Target="../tags/tag588.xml"/><Relationship Id="rId31" Type="http://schemas.openxmlformats.org/officeDocument/2006/relationships/tags" Target="../tags/tag587.xml"/><Relationship Id="rId30" Type="http://schemas.openxmlformats.org/officeDocument/2006/relationships/tags" Target="../tags/tag586.xml"/><Relationship Id="rId3" Type="http://schemas.openxmlformats.org/officeDocument/2006/relationships/tags" Target="../tags/tag559.xml"/><Relationship Id="rId29" Type="http://schemas.openxmlformats.org/officeDocument/2006/relationships/tags" Target="../tags/tag585.xml"/><Relationship Id="rId28" Type="http://schemas.openxmlformats.org/officeDocument/2006/relationships/tags" Target="../tags/tag584.xml"/><Relationship Id="rId27" Type="http://schemas.openxmlformats.org/officeDocument/2006/relationships/tags" Target="../tags/tag583.xml"/><Relationship Id="rId26" Type="http://schemas.openxmlformats.org/officeDocument/2006/relationships/tags" Target="../tags/tag582.xml"/><Relationship Id="rId25" Type="http://schemas.openxmlformats.org/officeDocument/2006/relationships/tags" Target="../tags/tag581.xml"/><Relationship Id="rId24" Type="http://schemas.openxmlformats.org/officeDocument/2006/relationships/tags" Target="../tags/tag580.xml"/><Relationship Id="rId23" Type="http://schemas.openxmlformats.org/officeDocument/2006/relationships/tags" Target="../tags/tag579.xml"/><Relationship Id="rId22" Type="http://schemas.openxmlformats.org/officeDocument/2006/relationships/tags" Target="../tags/tag578.xml"/><Relationship Id="rId21" Type="http://schemas.openxmlformats.org/officeDocument/2006/relationships/tags" Target="../tags/tag577.xml"/><Relationship Id="rId20" Type="http://schemas.openxmlformats.org/officeDocument/2006/relationships/tags" Target="../tags/tag576.xml"/><Relationship Id="rId2" Type="http://schemas.openxmlformats.org/officeDocument/2006/relationships/tags" Target="../tags/tag558.xml"/><Relationship Id="rId19" Type="http://schemas.openxmlformats.org/officeDocument/2006/relationships/tags" Target="../tags/tag575.xml"/><Relationship Id="rId18" Type="http://schemas.openxmlformats.org/officeDocument/2006/relationships/tags" Target="../tags/tag574.xml"/><Relationship Id="rId17" Type="http://schemas.openxmlformats.org/officeDocument/2006/relationships/tags" Target="../tags/tag573.xml"/><Relationship Id="rId16" Type="http://schemas.openxmlformats.org/officeDocument/2006/relationships/tags" Target="../tags/tag572.xml"/><Relationship Id="rId15" Type="http://schemas.openxmlformats.org/officeDocument/2006/relationships/tags" Target="../tags/tag571.xml"/><Relationship Id="rId14" Type="http://schemas.openxmlformats.org/officeDocument/2006/relationships/tags" Target="../tags/tag570.xml"/><Relationship Id="rId13" Type="http://schemas.openxmlformats.org/officeDocument/2006/relationships/tags" Target="../tags/tag569.xml"/><Relationship Id="rId12" Type="http://schemas.openxmlformats.org/officeDocument/2006/relationships/tags" Target="../tags/tag568.xml"/><Relationship Id="rId11" Type="http://schemas.openxmlformats.org/officeDocument/2006/relationships/tags" Target="../tags/tag567.xml"/><Relationship Id="rId10" Type="http://schemas.openxmlformats.org/officeDocument/2006/relationships/tags" Target="../tags/tag566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597.xml"/><Relationship Id="rId8" Type="http://schemas.openxmlformats.org/officeDocument/2006/relationships/tags" Target="../tags/tag596.xml"/><Relationship Id="rId7" Type="http://schemas.openxmlformats.org/officeDocument/2006/relationships/tags" Target="../tags/tag595.xml"/><Relationship Id="rId6" Type="http://schemas.openxmlformats.org/officeDocument/2006/relationships/tags" Target="../tags/tag594.xml"/><Relationship Id="rId5" Type="http://schemas.openxmlformats.org/officeDocument/2006/relationships/tags" Target="../tags/tag593.xml"/><Relationship Id="rId4" Type="http://schemas.openxmlformats.org/officeDocument/2006/relationships/tags" Target="../tags/tag592.xml"/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9" Type="http://schemas.openxmlformats.org/officeDocument/2006/relationships/tags" Target="../tags/tag607.xml"/><Relationship Id="rId18" Type="http://schemas.openxmlformats.org/officeDocument/2006/relationships/tags" Target="../tags/tag606.xml"/><Relationship Id="rId17" Type="http://schemas.openxmlformats.org/officeDocument/2006/relationships/tags" Target="../tags/tag605.xml"/><Relationship Id="rId16" Type="http://schemas.openxmlformats.org/officeDocument/2006/relationships/tags" Target="../tags/tag604.xml"/><Relationship Id="rId15" Type="http://schemas.openxmlformats.org/officeDocument/2006/relationships/tags" Target="../tags/tag603.xml"/><Relationship Id="rId14" Type="http://schemas.openxmlformats.org/officeDocument/2006/relationships/tags" Target="../tags/tag602.xml"/><Relationship Id="rId13" Type="http://schemas.openxmlformats.org/officeDocument/2006/relationships/tags" Target="../tags/tag601.xml"/><Relationship Id="rId12" Type="http://schemas.openxmlformats.org/officeDocument/2006/relationships/tags" Target="../tags/tag600.xml"/><Relationship Id="rId11" Type="http://schemas.openxmlformats.org/officeDocument/2006/relationships/tags" Target="../tags/tag599.xml"/><Relationship Id="rId10" Type="http://schemas.openxmlformats.org/officeDocument/2006/relationships/tags" Target="../tags/tag598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615.xml"/><Relationship Id="rId8" Type="http://schemas.openxmlformats.org/officeDocument/2006/relationships/tags" Target="../tags/tag614.xml"/><Relationship Id="rId7" Type="http://schemas.openxmlformats.org/officeDocument/2006/relationships/tags" Target="../tags/tag613.xml"/><Relationship Id="rId6" Type="http://schemas.openxmlformats.org/officeDocument/2006/relationships/tags" Target="../tags/tag612.xml"/><Relationship Id="rId5" Type="http://schemas.openxmlformats.org/officeDocument/2006/relationships/tags" Target="../tags/tag611.xml"/><Relationship Id="rId4" Type="http://schemas.openxmlformats.org/officeDocument/2006/relationships/tags" Target="../tags/tag610.xml"/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3" Type="http://schemas.openxmlformats.org/officeDocument/2006/relationships/tags" Target="../tags/tag619.xml"/><Relationship Id="rId12" Type="http://schemas.openxmlformats.org/officeDocument/2006/relationships/tags" Target="../tags/tag618.xml"/><Relationship Id="rId11" Type="http://schemas.openxmlformats.org/officeDocument/2006/relationships/tags" Target="../tags/tag617.xml"/><Relationship Id="rId10" Type="http://schemas.openxmlformats.org/officeDocument/2006/relationships/tags" Target="../tags/tag616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626.xml"/><Relationship Id="rId7" Type="http://schemas.openxmlformats.org/officeDocument/2006/relationships/tags" Target="../tags/tag625.xml"/><Relationship Id="rId6" Type="http://schemas.openxmlformats.org/officeDocument/2006/relationships/tags" Target="../tags/tag624.xml"/><Relationship Id="rId5" Type="http://schemas.openxmlformats.org/officeDocument/2006/relationships/tags" Target="../tags/tag623.xml"/><Relationship Id="rId4" Type="http://schemas.openxmlformats.org/officeDocument/2006/relationships/tags" Target="../tags/tag622.xml"/><Relationship Id="rId3" Type="http://schemas.openxmlformats.org/officeDocument/2006/relationships/tags" Target="../tags/tag621.xml"/><Relationship Id="rId2" Type="http://schemas.openxmlformats.org/officeDocument/2006/relationships/tags" Target="../tags/tag620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634.xml"/><Relationship Id="rId8" Type="http://schemas.openxmlformats.org/officeDocument/2006/relationships/tags" Target="../tags/tag633.xml"/><Relationship Id="rId7" Type="http://schemas.openxmlformats.org/officeDocument/2006/relationships/tags" Target="../tags/tag632.xml"/><Relationship Id="rId6" Type="http://schemas.openxmlformats.org/officeDocument/2006/relationships/tags" Target="../tags/tag631.xml"/><Relationship Id="rId5" Type="http://schemas.openxmlformats.org/officeDocument/2006/relationships/tags" Target="../tags/tag630.xml"/><Relationship Id="rId4" Type="http://schemas.openxmlformats.org/officeDocument/2006/relationships/tags" Target="../tags/tag629.xml"/><Relationship Id="rId3" Type="http://schemas.openxmlformats.org/officeDocument/2006/relationships/tags" Target="../tags/tag628.xml"/><Relationship Id="rId22" Type="http://schemas.openxmlformats.org/officeDocument/2006/relationships/tags" Target="../tags/tag647.xml"/><Relationship Id="rId21" Type="http://schemas.openxmlformats.org/officeDocument/2006/relationships/tags" Target="../tags/tag646.xml"/><Relationship Id="rId20" Type="http://schemas.openxmlformats.org/officeDocument/2006/relationships/tags" Target="../tags/tag645.xml"/><Relationship Id="rId2" Type="http://schemas.openxmlformats.org/officeDocument/2006/relationships/tags" Target="../tags/tag627.xml"/><Relationship Id="rId19" Type="http://schemas.openxmlformats.org/officeDocument/2006/relationships/tags" Target="../tags/tag644.xml"/><Relationship Id="rId18" Type="http://schemas.openxmlformats.org/officeDocument/2006/relationships/tags" Target="../tags/tag643.xml"/><Relationship Id="rId17" Type="http://schemas.openxmlformats.org/officeDocument/2006/relationships/tags" Target="../tags/tag642.xml"/><Relationship Id="rId16" Type="http://schemas.openxmlformats.org/officeDocument/2006/relationships/tags" Target="../tags/tag641.xml"/><Relationship Id="rId15" Type="http://schemas.openxmlformats.org/officeDocument/2006/relationships/tags" Target="../tags/tag640.xml"/><Relationship Id="rId14" Type="http://schemas.openxmlformats.org/officeDocument/2006/relationships/tags" Target="../tags/tag639.xml"/><Relationship Id="rId13" Type="http://schemas.openxmlformats.org/officeDocument/2006/relationships/tags" Target="../tags/tag638.xml"/><Relationship Id="rId12" Type="http://schemas.openxmlformats.org/officeDocument/2006/relationships/tags" Target="../tags/tag637.xml"/><Relationship Id="rId11" Type="http://schemas.openxmlformats.org/officeDocument/2006/relationships/tags" Target="../tags/tag636.xml"/><Relationship Id="rId10" Type="http://schemas.openxmlformats.org/officeDocument/2006/relationships/tags" Target="../tags/tag635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655.xml"/><Relationship Id="rId8" Type="http://schemas.openxmlformats.org/officeDocument/2006/relationships/tags" Target="../tags/tag654.xml"/><Relationship Id="rId7" Type="http://schemas.openxmlformats.org/officeDocument/2006/relationships/tags" Target="../tags/tag653.xml"/><Relationship Id="rId6" Type="http://schemas.openxmlformats.org/officeDocument/2006/relationships/tags" Target="../tags/tag652.xml"/><Relationship Id="rId5" Type="http://schemas.openxmlformats.org/officeDocument/2006/relationships/tags" Target="../tags/tag651.xml"/><Relationship Id="rId4" Type="http://schemas.openxmlformats.org/officeDocument/2006/relationships/tags" Target="../tags/tag650.xml"/><Relationship Id="rId32" Type="http://schemas.openxmlformats.org/officeDocument/2006/relationships/tags" Target="../tags/tag678.xml"/><Relationship Id="rId31" Type="http://schemas.openxmlformats.org/officeDocument/2006/relationships/tags" Target="../tags/tag677.xml"/><Relationship Id="rId30" Type="http://schemas.openxmlformats.org/officeDocument/2006/relationships/tags" Target="../tags/tag676.xml"/><Relationship Id="rId3" Type="http://schemas.openxmlformats.org/officeDocument/2006/relationships/tags" Target="../tags/tag649.xml"/><Relationship Id="rId29" Type="http://schemas.openxmlformats.org/officeDocument/2006/relationships/tags" Target="../tags/tag675.xml"/><Relationship Id="rId28" Type="http://schemas.openxmlformats.org/officeDocument/2006/relationships/tags" Target="../tags/tag674.xml"/><Relationship Id="rId27" Type="http://schemas.openxmlformats.org/officeDocument/2006/relationships/tags" Target="../tags/tag673.xml"/><Relationship Id="rId26" Type="http://schemas.openxmlformats.org/officeDocument/2006/relationships/tags" Target="../tags/tag672.xml"/><Relationship Id="rId25" Type="http://schemas.openxmlformats.org/officeDocument/2006/relationships/tags" Target="../tags/tag671.xml"/><Relationship Id="rId24" Type="http://schemas.openxmlformats.org/officeDocument/2006/relationships/tags" Target="../tags/tag670.xml"/><Relationship Id="rId23" Type="http://schemas.openxmlformats.org/officeDocument/2006/relationships/tags" Target="../tags/tag669.xml"/><Relationship Id="rId22" Type="http://schemas.openxmlformats.org/officeDocument/2006/relationships/tags" Target="../tags/tag668.xml"/><Relationship Id="rId21" Type="http://schemas.openxmlformats.org/officeDocument/2006/relationships/tags" Target="../tags/tag667.xml"/><Relationship Id="rId20" Type="http://schemas.openxmlformats.org/officeDocument/2006/relationships/tags" Target="../tags/tag666.xml"/><Relationship Id="rId2" Type="http://schemas.openxmlformats.org/officeDocument/2006/relationships/tags" Target="../tags/tag648.xml"/><Relationship Id="rId19" Type="http://schemas.openxmlformats.org/officeDocument/2006/relationships/tags" Target="../tags/tag665.xml"/><Relationship Id="rId18" Type="http://schemas.openxmlformats.org/officeDocument/2006/relationships/tags" Target="../tags/tag664.xml"/><Relationship Id="rId17" Type="http://schemas.openxmlformats.org/officeDocument/2006/relationships/tags" Target="../tags/tag663.xml"/><Relationship Id="rId16" Type="http://schemas.openxmlformats.org/officeDocument/2006/relationships/tags" Target="../tags/tag662.xml"/><Relationship Id="rId15" Type="http://schemas.openxmlformats.org/officeDocument/2006/relationships/tags" Target="../tags/tag661.xml"/><Relationship Id="rId14" Type="http://schemas.openxmlformats.org/officeDocument/2006/relationships/tags" Target="../tags/tag660.xml"/><Relationship Id="rId13" Type="http://schemas.openxmlformats.org/officeDocument/2006/relationships/tags" Target="../tags/tag659.xml"/><Relationship Id="rId12" Type="http://schemas.openxmlformats.org/officeDocument/2006/relationships/tags" Target="../tags/tag658.xml"/><Relationship Id="rId11" Type="http://schemas.openxmlformats.org/officeDocument/2006/relationships/tags" Target="../tags/tag657.xml"/><Relationship Id="rId10" Type="http://schemas.openxmlformats.org/officeDocument/2006/relationships/tags" Target="../tags/tag656.xml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686.xml"/><Relationship Id="rId8" Type="http://schemas.openxmlformats.org/officeDocument/2006/relationships/tags" Target="../tags/tag685.xml"/><Relationship Id="rId7" Type="http://schemas.openxmlformats.org/officeDocument/2006/relationships/tags" Target="../tags/tag684.xml"/><Relationship Id="rId6" Type="http://schemas.openxmlformats.org/officeDocument/2006/relationships/tags" Target="../tags/tag683.xml"/><Relationship Id="rId5" Type="http://schemas.openxmlformats.org/officeDocument/2006/relationships/tags" Target="../tags/tag682.xml"/><Relationship Id="rId4" Type="http://schemas.openxmlformats.org/officeDocument/2006/relationships/tags" Target="../tags/tag681.xml"/><Relationship Id="rId3" Type="http://schemas.openxmlformats.org/officeDocument/2006/relationships/tags" Target="../tags/tag680.xml"/><Relationship Id="rId29" Type="http://schemas.openxmlformats.org/officeDocument/2006/relationships/tags" Target="../tags/tag706.xml"/><Relationship Id="rId28" Type="http://schemas.openxmlformats.org/officeDocument/2006/relationships/tags" Target="../tags/tag705.xml"/><Relationship Id="rId27" Type="http://schemas.openxmlformats.org/officeDocument/2006/relationships/tags" Target="../tags/tag704.xml"/><Relationship Id="rId26" Type="http://schemas.openxmlformats.org/officeDocument/2006/relationships/tags" Target="../tags/tag703.xml"/><Relationship Id="rId25" Type="http://schemas.openxmlformats.org/officeDocument/2006/relationships/tags" Target="../tags/tag702.xml"/><Relationship Id="rId24" Type="http://schemas.openxmlformats.org/officeDocument/2006/relationships/tags" Target="../tags/tag701.xml"/><Relationship Id="rId23" Type="http://schemas.openxmlformats.org/officeDocument/2006/relationships/tags" Target="../tags/tag700.xml"/><Relationship Id="rId22" Type="http://schemas.openxmlformats.org/officeDocument/2006/relationships/tags" Target="../tags/tag699.xml"/><Relationship Id="rId21" Type="http://schemas.openxmlformats.org/officeDocument/2006/relationships/tags" Target="../tags/tag698.xml"/><Relationship Id="rId20" Type="http://schemas.openxmlformats.org/officeDocument/2006/relationships/tags" Target="../tags/tag697.xml"/><Relationship Id="rId2" Type="http://schemas.openxmlformats.org/officeDocument/2006/relationships/tags" Target="../tags/tag679.xml"/><Relationship Id="rId19" Type="http://schemas.openxmlformats.org/officeDocument/2006/relationships/tags" Target="../tags/tag696.xml"/><Relationship Id="rId18" Type="http://schemas.openxmlformats.org/officeDocument/2006/relationships/tags" Target="../tags/tag695.xml"/><Relationship Id="rId17" Type="http://schemas.openxmlformats.org/officeDocument/2006/relationships/tags" Target="../tags/tag694.xml"/><Relationship Id="rId16" Type="http://schemas.openxmlformats.org/officeDocument/2006/relationships/tags" Target="../tags/tag693.xml"/><Relationship Id="rId15" Type="http://schemas.openxmlformats.org/officeDocument/2006/relationships/tags" Target="../tags/tag692.xml"/><Relationship Id="rId14" Type="http://schemas.openxmlformats.org/officeDocument/2006/relationships/tags" Target="../tags/tag691.xml"/><Relationship Id="rId13" Type="http://schemas.openxmlformats.org/officeDocument/2006/relationships/tags" Target="../tags/tag690.xml"/><Relationship Id="rId12" Type="http://schemas.openxmlformats.org/officeDocument/2006/relationships/tags" Target="../tags/tag689.xml"/><Relationship Id="rId11" Type="http://schemas.openxmlformats.org/officeDocument/2006/relationships/tags" Target="../tags/tag688.xml"/><Relationship Id="rId10" Type="http://schemas.openxmlformats.org/officeDocument/2006/relationships/tags" Target="../tags/tag687.xml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714.xml"/><Relationship Id="rId8" Type="http://schemas.openxmlformats.org/officeDocument/2006/relationships/tags" Target="../tags/tag713.xml"/><Relationship Id="rId7" Type="http://schemas.openxmlformats.org/officeDocument/2006/relationships/tags" Target="../tags/tag712.xml"/><Relationship Id="rId6" Type="http://schemas.openxmlformats.org/officeDocument/2006/relationships/tags" Target="../tags/tag711.xml"/><Relationship Id="rId5" Type="http://schemas.openxmlformats.org/officeDocument/2006/relationships/tags" Target="../tags/tag710.xml"/><Relationship Id="rId4" Type="http://schemas.openxmlformats.org/officeDocument/2006/relationships/tags" Target="../tags/tag709.xml"/><Relationship Id="rId3" Type="http://schemas.openxmlformats.org/officeDocument/2006/relationships/tags" Target="../tags/tag708.xml"/><Relationship Id="rId29" Type="http://schemas.openxmlformats.org/officeDocument/2006/relationships/tags" Target="../tags/tag734.xml"/><Relationship Id="rId28" Type="http://schemas.openxmlformats.org/officeDocument/2006/relationships/tags" Target="../tags/tag733.xml"/><Relationship Id="rId27" Type="http://schemas.openxmlformats.org/officeDocument/2006/relationships/tags" Target="../tags/tag732.xml"/><Relationship Id="rId26" Type="http://schemas.openxmlformats.org/officeDocument/2006/relationships/tags" Target="../tags/tag731.xml"/><Relationship Id="rId25" Type="http://schemas.openxmlformats.org/officeDocument/2006/relationships/tags" Target="../tags/tag730.xml"/><Relationship Id="rId24" Type="http://schemas.openxmlformats.org/officeDocument/2006/relationships/tags" Target="../tags/tag729.xml"/><Relationship Id="rId23" Type="http://schemas.openxmlformats.org/officeDocument/2006/relationships/tags" Target="../tags/tag728.xml"/><Relationship Id="rId22" Type="http://schemas.openxmlformats.org/officeDocument/2006/relationships/tags" Target="../tags/tag727.xml"/><Relationship Id="rId21" Type="http://schemas.openxmlformats.org/officeDocument/2006/relationships/tags" Target="../tags/tag726.xml"/><Relationship Id="rId20" Type="http://schemas.openxmlformats.org/officeDocument/2006/relationships/tags" Target="../tags/tag725.xml"/><Relationship Id="rId2" Type="http://schemas.openxmlformats.org/officeDocument/2006/relationships/tags" Target="../tags/tag707.xml"/><Relationship Id="rId19" Type="http://schemas.openxmlformats.org/officeDocument/2006/relationships/tags" Target="../tags/tag724.xml"/><Relationship Id="rId18" Type="http://schemas.openxmlformats.org/officeDocument/2006/relationships/tags" Target="../tags/tag723.xml"/><Relationship Id="rId17" Type="http://schemas.openxmlformats.org/officeDocument/2006/relationships/tags" Target="../tags/tag722.xml"/><Relationship Id="rId16" Type="http://schemas.openxmlformats.org/officeDocument/2006/relationships/tags" Target="../tags/tag721.xml"/><Relationship Id="rId15" Type="http://schemas.openxmlformats.org/officeDocument/2006/relationships/tags" Target="../tags/tag720.xml"/><Relationship Id="rId14" Type="http://schemas.openxmlformats.org/officeDocument/2006/relationships/tags" Target="../tags/tag719.xml"/><Relationship Id="rId13" Type="http://schemas.openxmlformats.org/officeDocument/2006/relationships/tags" Target="../tags/tag718.xml"/><Relationship Id="rId12" Type="http://schemas.openxmlformats.org/officeDocument/2006/relationships/tags" Target="../tags/tag717.xml"/><Relationship Id="rId11" Type="http://schemas.openxmlformats.org/officeDocument/2006/relationships/tags" Target="../tags/tag716.xml"/><Relationship Id="rId10" Type="http://schemas.openxmlformats.org/officeDocument/2006/relationships/tags" Target="../tags/tag715.xml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742.xml"/><Relationship Id="rId8" Type="http://schemas.openxmlformats.org/officeDocument/2006/relationships/tags" Target="../tags/tag741.xml"/><Relationship Id="rId7" Type="http://schemas.openxmlformats.org/officeDocument/2006/relationships/tags" Target="../tags/tag740.xml"/><Relationship Id="rId6" Type="http://schemas.openxmlformats.org/officeDocument/2006/relationships/tags" Target="../tags/tag739.xml"/><Relationship Id="rId5" Type="http://schemas.openxmlformats.org/officeDocument/2006/relationships/tags" Target="../tags/tag738.xml"/><Relationship Id="rId4" Type="http://schemas.openxmlformats.org/officeDocument/2006/relationships/tags" Target="../tags/tag737.xml"/><Relationship Id="rId35" Type="http://schemas.openxmlformats.org/officeDocument/2006/relationships/tags" Target="../tags/tag768.xml"/><Relationship Id="rId34" Type="http://schemas.openxmlformats.org/officeDocument/2006/relationships/tags" Target="../tags/tag767.xml"/><Relationship Id="rId33" Type="http://schemas.openxmlformats.org/officeDocument/2006/relationships/tags" Target="../tags/tag766.xml"/><Relationship Id="rId32" Type="http://schemas.openxmlformats.org/officeDocument/2006/relationships/tags" Target="../tags/tag765.xml"/><Relationship Id="rId31" Type="http://schemas.openxmlformats.org/officeDocument/2006/relationships/tags" Target="../tags/tag764.xml"/><Relationship Id="rId30" Type="http://schemas.openxmlformats.org/officeDocument/2006/relationships/tags" Target="../tags/tag763.xml"/><Relationship Id="rId3" Type="http://schemas.openxmlformats.org/officeDocument/2006/relationships/tags" Target="../tags/tag736.xml"/><Relationship Id="rId29" Type="http://schemas.openxmlformats.org/officeDocument/2006/relationships/tags" Target="../tags/tag762.xml"/><Relationship Id="rId28" Type="http://schemas.openxmlformats.org/officeDocument/2006/relationships/tags" Target="../tags/tag761.xml"/><Relationship Id="rId27" Type="http://schemas.openxmlformats.org/officeDocument/2006/relationships/tags" Target="../tags/tag760.xml"/><Relationship Id="rId26" Type="http://schemas.openxmlformats.org/officeDocument/2006/relationships/tags" Target="../tags/tag759.xml"/><Relationship Id="rId25" Type="http://schemas.openxmlformats.org/officeDocument/2006/relationships/tags" Target="../tags/tag758.xml"/><Relationship Id="rId24" Type="http://schemas.openxmlformats.org/officeDocument/2006/relationships/tags" Target="../tags/tag757.xml"/><Relationship Id="rId23" Type="http://schemas.openxmlformats.org/officeDocument/2006/relationships/tags" Target="../tags/tag756.xml"/><Relationship Id="rId22" Type="http://schemas.openxmlformats.org/officeDocument/2006/relationships/tags" Target="../tags/tag755.xml"/><Relationship Id="rId21" Type="http://schemas.openxmlformats.org/officeDocument/2006/relationships/tags" Target="../tags/tag754.xml"/><Relationship Id="rId20" Type="http://schemas.openxmlformats.org/officeDocument/2006/relationships/tags" Target="../tags/tag753.xml"/><Relationship Id="rId2" Type="http://schemas.openxmlformats.org/officeDocument/2006/relationships/tags" Target="../tags/tag735.xml"/><Relationship Id="rId19" Type="http://schemas.openxmlformats.org/officeDocument/2006/relationships/tags" Target="../tags/tag752.xml"/><Relationship Id="rId18" Type="http://schemas.openxmlformats.org/officeDocument/2006/relationships/tags" Target="../tags/tag751.xml"/><Relationship Id="rId17" Type="http://schemas.openxmlformats.org/officeDocument/2006/relationships/tags" Target="../tags/tag750.xml"/><Relationship Id="rId16" Type="http://schemas.openxmlformats.org/officeDocument/2006/relationships/tags" Target="../tags/tag749.xml"/><Relationship Id="rId15" Type="http://schemas.openxmlformats.org/officeDocument/2006/relationships/tags" Target="../tags/tag748.xml"/><Relationship Id="rId14" Type="http://schemas.openxmlformats.org/officeDocument/2006/relationships/tags" Target="../tags/tag747.xml"/><Relationship Id="rId13" Type="http://schemas.openxmlformats.org/officeDocument/2006/relationships/tags" Target="../tags/tag746.xml"/><Relationship Id="rId12" Type="http://schemas.openxmlformats.org/officeDocument/2006/relationships/tags" Target="../tags/tag745.xml"/><Relationship Id="rId11" Type="http://schemas.openxmlformats.org/officeDocument/2006/relationships/tags" Target="../tags/tag744.xml"/><Relationship Id="rId10" Type="http://schemas.openxmlformats.org/officeDocument/2006/relationships/tags" Target="../tags/tag743.xml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776.xml"/><Relationship Id="rId8" Type="http://schemas.openxmlformats.org/officeDocument/2006/relationships/tags" Target="../tags/tag775.xml"/><Relationship Id="rId7" Type="http://schemas.openxmlformats.org/officeDocument/2006/relationships/tags" Target="../tags/tag774.xml"/><Relationship Id="rId6" Type="http://schemas.openxmlformats.org/officeDocument/2006/relationships/tags" Target="../tags/tag773.xml"/><Relationship Id="rId5" Type="http://schemas.openxmlformats.org/officeDocument/2006/relationships/tags" Target="../tags/tag772.xml"/><Relationship Id="rId4" Type="http://schemas.openxmlformats.org/officeDocument/2006/relationships/tags" Target="../tags/tag771.xml"/><Relationship Id="rId3" Type="http://schemas.openxmlformats.org/officeDocument/2006/relationships/tags" Target="../tags/tag770.xml"/><Relationship Id="rId2" Type="http://schemas.openxmlformats.org/officeDocument/2006/relationships/tags" Target="../tags/tag769.xml"/><Relationship Id="rId19" Type="http://schemas.openxmlformats.org/officeDocument/2006/relationships/tags" Target="../tags/tag786.xml"/><Relationship Id="rId18" Type="http://schemas.openxmlformats.org/officeDocument/2006/relationships/tags" Target="../tags/tag785.xml"/><Relationship Id="rId17" Type="http://schemas.openxmlformats.org/officeDocument/2006/relationships/tags" Target="../tags/tag784.xml"/><Relationship Id="rId16" Type="http://schemas.openxmlformats.org/officeDocument/2006/relationships/tags" Target="../tags/tag783.xml"/><Relationship Id="rId15" Type="http://schemas.openxmlformats.org/officeDocument/2006/relationships/tags" Target="../tags/tag782.xml"/><Relationship Id="rId14" Type="http://schemas.openxmlformats.org/officeDocument/2006/relationships/tags" Target="../tags/tag781.xml"/><Relationship Id="rId13" Type="http://schemas.openxmlformats.org/officeDocument/2006/relationships/tags" Target="../tags/tag780.xml"/><Relationship Id="rId12" Type="http://schemas.openxmlformats.org/officeDocument/2006/relationships/tags" Target="../tags/tag779.xml"/><Relationship Id="rId11" Type="http://schemas.openxmlformats.org/officeDocument/2006/relationships/tags" Target="../tags/tag778.xml"/><Relationship Id="rId10" Type="http://schemas.openxmlformats.org/officeDocument/2006/relationships/tags" Target="../tags/tag777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794.xml"/><Relationship Id="rId8" Type="http://schemas.openxmlformats.org/officeDocument/2006/relationships/tags" Target="../tags/tag793.xml"/><Relationship Id="rId7" Type="http://schemas.openxmlformats.org/officeDocument/2006/relationships/tags" Target="../tags/tag792.xml"/><Relationship Id="rId6" Type="http://schemas.openxmlformats.org/officeDocument/2006/relationships/tags" Target="../tags/tag791.xml"/><Relationship Id="rId5" Type="http://schemas.openxmlformats.org/officeDocument/2006/relationships/tags" Target="../tags/tag790.xml"/><Relationship Id="rId4" Type="http://schemas.openxmlformats.org/officeDocument/2006/relationships/tags" Target="../tags/tag789.xml"/><Relationship Id="rId3" Type="http://schemas.openxmlformats.org/officeDocument/2006/relationships/tags" Target="../tags/tag788.xml"/><Relationship Id="rId2" Type="http://schemas.openxmlformats.org/officeDocument/2006/relationships/tags" Target="../tags/tag787.xml"/><Relationship Id="rId18" Type="http://schemas.openxmlformats.org/officeDocument/2006/relationships/tags" Target="../tags/tag803.xml"/><Relationship Id="rId17" Type="http://schemas.openxmlformats.org/officeDocument/2006/relationships/tags" Target="../tags/tag802.xml"/><Relationship Id="rId16" Type="http://schemas.openxmlformats.org/officeDocument/2006/relationships/tags" Target="../tags/tag801.xml"/><Relationship Id="rId15" Type="http://schemas.openxmlformats.org/officeDocument/2006/relationships/tags" Target="../tags/tag800.xml"/><Relationship Id="rId14" Type="http://schemas.openxmlformats.org/officeDocument/2006/relationships/tags" Target="../tags/tag799.xml"/><Relationship Id="rId13" Type="http://schemas.openxmlformats.org/officeDocument/2006/relationships/tags" Target="../tags/tag798.xml"/><Relationship Id="rId12" Type="http://schemas.openxmlformats.org/officeDocument/2006/relationships/tags" Target="../tags/tag797.xml"/><Relationship Id="rId11" Type="http://schemas.openxmlformats.org/officeDocument/2006/relationships/tags" Target="../tags/tag796.xml"/><Relationship Id="rId10" Type="http://schemas.openxmlformats.org/officeDocument/2006/relationships/tags" Target="../tags/tag795.xml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811.xml"/><Relationship Id="rId8" Type="http://schemas.openxmlformats.org/officeDocument/2006/relationships/tags" Target="../tags/tag810.xml"/><Relationship Id="rId7" Type="http://schemas.openxmlformats.org/officeDocument/2006/relationships/tags" Target="../tags/tag809.xml"/><Relationship Id="rId6" Type="http://schemas.openxmlformats.org/officeDocument/2006/relationships/tags" Target="../tags/tag808.xml"/><Relationship Id="rId5" Type="http://schemas.openxmlformats.org/officeDocument/2006/relationships/tags" Target="../tags/tag807.xml"/><Relationship Id="rId43" Type="http://schemas.openxmlformats.org/officeDocument/2006/relationships/tags" Target="../tags/tag842.xml"/><Relationship Id="rId42" Type="http://schemas.openxmlformats.org/officeDocument/2006/relationships/tags" Target="../tags/tag841.xml"/><Relationship Id="rId41" Type="http://schemas.openxmlformats.org/officeDocument/2006/relationships/tags" Target="../tags/tag840.xml"/><Relationship Id="rId40" Type="http://schemas.openxmlformats.org/officeDocument/2006/relationships/tags" Target="../tags/tag839.xml"/><Relationship Id="rId4" Type="http://schemas.openxmlformats.org/officeDocument/2006/relationships/tags" Target="../tags/tag806.xml"/><Relationship Id="rId39" Type="http://schemas.openxmlformats.org/officeDocument/2006/relationships/tags" Target="../tags/tag838.xml"/><Relationship Id="rId38" Type="http://schemas.openxmlformats.org/officeDocument/2006/relationships/tags" Target="../tags/tag837.xml"/><Relationship Id="rId37" Type="http://schemas.openxmlformats.org/officeDocument/2006/relationships/tags" Target="../tags/tag836.xml"/><Relationship Id="rId36" Type="http://schemas.openxmlformats.org/officeDocument/2006/relationships/tags" Target="../tags/tag835.xml"/><Relationship Id="rId35" Type="http://schemas.openxmlformats.org/officeDocument/2006/relationships/tags" Target="../tags/tag834.xml"/><Relationship Id="rId34" Type="http://schemas.openxmlformats.org/officeDocument/2006/relationships/tags" Target="../tags/tag833.xml"/><Relationship Id="rId33" Type="http://schemas.openxmlformats.org/officeDocument/2006/relationships/tags" Target="../tags/tag832.xml"/><Relationship Id="rId32" Type="http://schemas.openxmlformats.org/officeDocument/2006/relationships/tags" Target="../tags/tag831.xml"/><Relationship Id="rId31" Type="http://schemas.openxmlformats.org/officeDocument/2006/relationships/tags" Target="../tags/tag830.xml"/><Relationship Id="rId30" Type="http://schemas.openxmlformats.org/officeDocument/2006/relationships/tags" Target="../tags/tag829.xml"/><Relationship Id="rId3" Type="http://schemas.openxmlformats.org/officeDocument/2006/relationships/tags" Target="../tags/tag805.xml"/><Relationship Id="rId29" Type="http://schemas.openxmlformats.org/officeDocument/2006/relationships/tags" Target="../tags/tag828.xml"/><Relationship Id="rId28" Type="http://schemas.openxmlformats.org/officeDocument/2006/relationships/tags" Target="../tags/tag827.xml"/><Relationship Id="rId27" Type="http://schemas.openxmlformats.org/officeDocument/2006/relationships/tags" Target="../tags/tag826.xml"/><Relationship Id="rId26" Type="http://schemas.openxmlformats.org/officeDocument/2006/relationships/tags" Target="../tags/tag825.xml"/><Relationship Id="rId25" Type="http://schemas.openxmlformats.org/officeDocument/2006/relationships/tags" Target="../tags/tag824.xml"/><Relationship Id="rId24" Type="http://schemas.openxmlformats.org/officeDocument/2006/relationships/tags" Target="../tags/tag823.xml"/><Relationship Id="rId23" Type="http://schemas.openxmlformats.org/officeDocument/2006/relationships/tags" Target="../tags/tag822.xml"/><Relationship Id="rId22" Type="http://schemas.openxmlformats.org/officeDocument/2006/relationships/tags" Target="../tags/tag821.xml"/><Relationship Id="rId21" Type="http://schemas.openxmlformats.org/officeDocument/2006/relationships/tags" Target="../tags/tag820.xml"/><Relationship Id="rId20" Type="http://schemas.openxmlformats.org/officeDocument/2006/relationships/tags" Target="../tags/tag819.xml"/><Relationship Id="rId2" Type="http://schemas.openxmlformats.org/officeDocument/2006/relationships/tags" Target="../tags/tag804.xml"/><Relationship Id="rId19" Type="http://schemas.openxmlformats.org/officeDocument/2006/relationships/tags" Target="../tags/tag818.xml"/><Relationship Id="rId18" Type="http://schemas.openxmlformats.org/officeDocument/2006/relationships/tags" Target="../tags/tag817.xml"/><Relationship Id="rId17" Type="http://schemas.openxmlformats.org/officeDocument/2006/relationships/tags" Target="../tags/tag816.xml"/><Relationship Id="rId16" Type="http://schemas.openxmlformats.org/officeDocument/2006/relationships/tags" Target="../tags/tag815.xml"/><Relationship Id="rId15" Type="http://schemas.openxmlformats.org/officeDocument/2006/relationships/tags" Target="../tags/tag814.xml"/><Relationship Id="rId14" Type="http://schemas.openxmlformats.org/officeDocument/2006/relationships/tags" Target="../tags/tag813.xml"/><Relationship Id="rId13" Type="http://schemas.openxmlformats.org/officeDocument/2006/relationships/tags" Target="../tags/tag812.xml"/><Relationship Id="rId12" Type="http://schemas.openxmlformats.org/officeDocument/2006/relationships/hyperlink" Target="http://bit.ly/2TtBDfr" TargetMode="External"/><Relationship Id="rId11" Type="http://schemas.openxmlformats.org/officeDocument/2006/relationships/hyperlink" Target="http://bit.ly/2TyoMsr" TargetMode="External"/><Relationship Id="rId10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850.xml"/><Relationship Id="rId8" Type="http://schemas.openxmlformats.org/officeDocument/2006/relationships/tags" Target="../tags/tag849.xml"/><Relationship Id="rId7" Type="http://schemas.openxmlformats.org/officeDocument/2006/relationships/tags" Target="../tags/tag848.xml"/><Relationship Id="rId6" Type="http://schemas.openxmlformats.org/officeDocument/2006/relationships/tags" Target="../tags/tag847.xml"/><Relationship Id="rId5" Type="http://schemas.openxmlformats.org/officeDocument/2006/relationships/tags" Target="../tags/tag846.xml"/><Relationship Id="rId4" Type="http://schemas.openxmlformats.org/officeDocument/2006/relationships/tags" Target="../tags/tag845.xml"/><Relationship Id="rId3" Type="http://schemas.openxmlformats.org/officeDocument/2006/relationships/tags" Target="../tags/tag844.xml"/><Relationship Id="rId27" Type="http://schemas.openxmlformats.org/officeDocument/2006/relationships/tags" Target="../tags/tag868.xml"/><Relationship Id="rId26" Type="http://schemas.openxmlformats.org/officeDocument/2006/relationships/tags" Target="../tags/tag867.xml"/><Relationship Id="rId25" Type="http://schemas.openxmlformats.org/officeDocument/2006/relationships/tags" Target="../tags/tag866.xml"/><Relationship Id="rId24" Type="http://schemas.openxmlformats.org/officeDocument/2006/relationships/tags" Target="../tags/tag865.xml"/><Relationship Id="rId23" Type="http://schemas.openxmlformats.org/officeDocument/2006/relationships/tags" Target="../tags/tag864.xml"/><Relationship Id="rId22" Type="http://schemas.openxmlformats.org/officeDocument/2006/relationships/tags" Target="../tags/tag863.xml"/><Relationship Id="rId21" Type="http://schemas.openxmlformats.org/officeDocument/2006/relationships/tags" Target="../tags/tag862.xml"/><Relationship Id="rId20" Type="http://schemas.openxmlformats.org/officeDocument/2006/relationships/tags" Target="../tags/tag861.xml"/><Relationship Id="rId2" Type="http://schemas.openxmlformats.org/officeDocument/2006/relationships/tags" Target="../tags/tag843.xml"/><Relationship Id="rId19" Type="http://schemas.openxmlformats.org/officeDocument/2006/relationships/tags" Target="../tags/tag860.xml"/><Relationship Id="rId18" Type="http://schemas.openxmlformats.org/officeDocument/2006/relationships/tags" Target="../tags/tag859.xml"/><Relationship Id="rId17" Type="http://schemas.openxmlformats.org/officeDocument/2006/relationships/tags" Target="../tags/tag858.xml"/><Relationship Id="rId16" Type="http://schemas.openxmlformats.org/officeDocument/2006/relationships/tags" Target="../tags/tag857.xml"/><Relationship Id="rId15" Type="http://schemas.openxmlformats.org/officeDocument/2006/relationships/tags" Target="../tags/tag856.xml"/><Relationship Id="rId14" Type="http://schemas.openxmlformats.org/officeDocument/2006/relationships/tags" Target="../tags/tag855.xml"/><Relationship Id="rId13" Type="http://schemas.openxmlformats.org/officeDocument/2006/relationships/tags" Target="../tags/tag854.xml"/><Relationship Id="rId12" Type="http://schemas.openxmlformats.org/officeDocument/2006/relationships/tags" Target="../tags/tag853.xml"/><Relationship Id="rId11" Type="http://schemas.openxmlformats.org/officeDocument/2006/relationships/tags" Target="../tags/tag852.xml"/><Relationship Id="rId10" Type="http://schemas.openxmlformats.org/officeDocument/2006/relationships/tags" Target="../tags/tag851.xml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876.xml"/><Relationship Id="rId8" Type="http://schemas.openxmlformats.org/officeDocument/2006/relationships/tags" Target="../tags/tag875.xml"/><Relationship Id="rId7" Type="http://schemas.openxmlformats.org/officeDocument/2006/relationships/tags" Target="../tags/tag874.xml"/><Relationship Id="rId6" Type="http://schemas.openxmlformats.org/officeDocument/2006/relationships/tags" Target="../tags/tag873.xml"/><Relationship Id="rId5" Type="http://schemas.openxmlformats.org/officeDocument/2006/relationships/tags" Target="../tags/tag872.xml"/><Relationship Id="rId4" Type="http://schemas.openxmlformats.org/officeDocument/2006/relationships/tags" Target="../tags/tag871.xml"/><Relationship Id="rId3" Type="http://schemas.openxmlformats.org/officeDocument/2006/relationships/tags" Target="../tags/tag870.xml"/><Relationship Id="rId2" Type="http://schemas.openxmlformats.org/officeDocument/2006/relationships/tags" Target="../tags/tag869.xml"/><Relationship Id="rId18" Type="http://schemas.openxmlformats.org/officeDocument/2006/relationships/tags" Target="../tags/tag885.xml"/><Relationship Id="rId17" Type="http://schemas.openxmlformats.org/officeDocument/2006/relationships/tags" Target="../tags/tag884.xml"/><Relationship Id="rId16" Type="http://schemas.openxmlformats.org/officeDocument/2006/relationships/tags" Target="../tags/tag883.xml"/><Relationship Id="rId15" Type="http://schemas.openxmlformats.org/officeDocument/2006/relationships/tags" Target="../tags/tag882.xml"/><Relationship Id="rId14" Type="http://schemas.openxmlformats.org/officeDocument/2006/relationships/tags" Target="../tags/tag881.xml"/><Relationship Id="rId13" Type="http://schemas.openxmlformats.org/officeDocument/2006/relationships/tags" Target="../tags/tag880.xml"/><Relationship Id="rId12" Type="http://schemas.openxmlformats.org/officeDocument/2006/relationships/tags" Target="../tags/tag879.xml"/><Relationship Id="rId11" Type="http://schemas.openxmlformats.org/officeDocument/2006/relationships/tags" Target="../tags/tag878.xml"/><Relationship Id="rId10" Type="http://schemas.openxmlformats.org/officeDocument/2006/relationships/tags" Target="../tags/tag877.xml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tags" Target="../tags/tag886.xml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6" Type="http://schemas.openxmlformats.org/officeDocument/2006/relationships/tags" Target="../tags/tag891.xml"/><Relationship Id="rId5" Type="http://schemas.openxmlformats.org/officeDocument/2006/relationships/tags" Target="../tags/tag890.xml"/><Relationship Id="rId4" Type="http://schemas.openxmlformats.org/officeDocument/2006/relationships/tags" Target="../tags/tag889.xml"/><Relationship Id="rId3" Type="http://schemas.openxmlformats.org/officeDocument/2006/relationships/tags" Target="../tags/tag888.xml"/><Relationship Id="rId2" Type="http://schemas.openxmlformats.org/officeDocument/2006/relationships/tags" Target="../tags/tag887.xml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6" Type="http://schemas.openxmlformats.org/officeDocument/2006/relationships/tags" Target="../tags/tag900.xml"/><Relationship Id="rId5" Type="http://schemas.openxmlformats.org/officeDocument/2006/relationships/tags" Target="../tags/tag899.xml"/><Relationship Id="rId4" Type="http://schemas.openxmlformats.org/officeDocument/2006/relationships/tags" Target="../tags/tag898.xml"/><Relationship Id="rId3" Type="http://schemas.openxmlformats.org/officeDocument/2006/relationships/tags" Target="../tags/tag897.xml"/><Relationship Id="rId2" Type="http://schemas.openxmlformats.org/officeDocument/2006/relationships/tags" Target="../tags/tag896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6" Type="http://schemas.openxmlformats.org/officeDocument/2006/relationships/tags" Target="../tags/tag905.xml"/><Relationship Id="rId5" Type="http://schemas.openxmlformats.org/officeDocument/2006/relationships/tags" Target="../tags/tag904.xml"/><Relationship Id="rId4" Type="http://schemas.openxmlformats.org/officeDocument/2006/relationships/tags" Target="../tags/tag903.xml"/><Relationship Id="rId3" Type="http://schemas.openxmlformats.org/officeDocument/2006/relationships/tags" Target="../tags/tag902.xml"/><Relationship Id="rId2" Type="http://schemas.openxmlformats.org/officeDocument/2006/relationships/tags" Target="../tags/tag901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6" Type="http://schemas.openxmlformats.org/officeDocument/2006/relationships/tags" Target="../tags/tag910.xml"/><Relationship Id="rId5" Type="http://schemas.openxmlformats.org/officeDocument/2006/relationships/tags" Target="../tags/tag909.xml"/><Relationship Id="rId4" Type="http://schemas.openxmlformats.org/officeDocument/2006/relationships/tags" Target="../tags/tag908.xml"/><Relationship Id="rId3" Type="http://schemas.openxmlformats.org/officeDocument/2006/relationships/tags" Target="../tags/tag907.xml"/><Relationship Id="rId2" Type="http://schemas.openxmlformats.org/officeDocument/2006/relationships/tags" Target="../tags/tag906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7" Type="http://schemas.openxmlformats.org/officeDocument/2006/relationships/tags" Target="../tags/tag916.xml"/><Relationship Id="rId6" Type="http://schemas.openxmlformats.org/officeDocument/2006/relationships/tags" Target="../tags/tag915.xml"/><Relationship Id="rId5" Type="http://schemas.openxmlformats.org/officeDocument/2006/relationships/tags" Target="../tags/tag914.xml"/><Relationship Id="rId4" Type="http://schemas.openxmlformats.org/officeDocument/2006/relationships/tags" Target="../tags/tag913.xml"/><Relationship Id="rId3" Type="http://schemas.openxmlformats.org/officeDocument/2006/relationships/tags" Target="../tags/tag912.xml"/><Relationship Id="rId2" Type="http://schemas.openxmlformats.org/officeDocument/2006/relationships/tags" Target="../tags/tag911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924.xml"/><Relationship Id="rId8" Type="http://schemas.openxmlformats.org/officeDocument/2006/relationships/tags" Target="../tags/tag923.xml"/><Relationship Id="rId7" Type="http://schemas.openxmlformats.org/officeDocument/2006/relationships/tags" Target="../tags/tag922.xml"/><Relationship Id="rId6" Type="http://schemas.openxmlformats.org/officeDocument/2006/relationships/tags" Target="../tags/tag921.xml"/><Relationship Id="rId5" Type="http://schemas.openxmlformats.org/officeDocument/2006/relationships/tags" Target="../tags/tag920.xml"/><Relationship Id="rId4" Type="http://schemas.openxmlformats.org/officeDocument/2006/relationships/tags" Target="../tags/tag919.xml"/><Relationship Id="rId3" Type="http://schemas.openxmlformats.org/officeDocument/2006/relationships/tags" Target="../tags/tag918.xml"/><Relationship Id="rId2" Type="http://schemas.openxmlformats.org/officeDocument/2006/relationships/tags" Target="../tags/tag917.xm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5" Type="http://schemas.openxmlformats.org/officeDocument/2006/relationships/tags" Target="../tags/tag928.xml"/><Relationship Id="rId4" Type="http://schemas.openxmlformats.org/officeDocument/2006/relationships/tags" Target="../tags/tag927.xml"/><Relationship Id="rId3" Type="http://schemas.openxmlformats.org/officeDocument/2006/relationships/tags" Target="../tags/tag926.xml"/><Relationship Id="rId2" Type="http://schemas.openxmlformats.org/officeDocument/2006/relationships/tags" Target="../tags/tag925.xml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tags" Target="../tags/tag931.xml"/><Relationship Id="rId3" Type="http://schemas.openxmlformats.org/officeDocument/2006/relationships/tags" Target="../tags/tag930.xml"/><Relationship Id="rId2" Type="http://schemas.openxmlformats.org/officeDocument/2006/relationships/tags" Target="../tags/tag929.xml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tags" Target="../tags/tag937.xml"/><Relationship Id="rId6" Type="http://schemas.openxmlformats.org/officeDocument/2006/relationships/tags" Target="../tags/tag936.xml"/><Relationship Id="rId5" Type="http://schemas.openxmlformats.org/officeDocument/2006/relationships/tags" Target="../tags/tag935.xml"/><Relationship Id="rId4" Type="http://schemas.openxmlformats.org/officeDocument/2006/relationships/tags" Target="../tags/tag934.xml"/><Relationship Id="rId3" Type="http://schemas.openxmlformats.org/officeDocument/2006/relationships/tags" Target="../tags/tag933.xml"/><Relationship Id="rId2" Type="http://schemas.openxmlformats.org/officeDocument/2006/relationships/tags" Target="../tags/tag932.xml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7" Type="http://schemas.openxmlformats.org/officeDocument/2006/relationships/tags" Target="../tags/tag943.xml"/><Relationship Id="rId6" Type="http://schemas.openxmlformats.org/officeDocument/2006/relationships/tags" Target="../tags/tag942.xml"/><Relationship Id="rId5" Type="http://schemas.openxmlformats.org/officeDocument/2006/relationships/tags" Target="../tags/tag941.xml"/><Relationship Id="rId4" Type="http://schemas.openxmlformats.org/officeDocument/2006/relationships/tags" Target="../tags/tag940.xml"/><Relationship Id="rId3" Type="http://schemas.openxmlformats.org/officeDocument/2006/relationships/tags" Target="../tags/tag939.xml"/><Relationship Id="rId2" Type="http://schemas.openxmlformats.org/officeDocument/2006/relationships/tags" Target="../tags/tag938.xml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6" Type="http://schemas.openxmlformats.org/officeDocument/2006/relationships/tags" Target="../tags/tag948.xml"/><Relationship Id="rId5" Type="http://schemas.openxmlformats.org/officeDocument/2006/relationships/tags" Target="../tags/tag947.xml"/><Relationship Id="rId4" Type="http://schemas.openxmlformats.org/officeDocument/2006/relationships/tags" Target="../tags/tag946.xml"/><Relationship Id="rId3" Type="http://schemas.openxmlformats.org/officeDocument/2006/relationships/tags" Target="../tags/tag945.xml"/><Relationship Id="rId2" Type="http://schemas.openxmlformats.org/officeDocument/2006/relationships/tags" Target="../tags/tag944.xml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6" Type="http://schemas.openxmlformats.org/officeDocument/2006/relationships/tags" Target="../tags/tag953.xml"/><Relationship Id="rId5" Type="http://schemas.openxmlformats.org/officeDocument/2006/relationships/tags" Target="../tags/tag952.xml"/><Relationship Id="rId4" Type="http://schemas.openxmlformats.org/officeDocument/2006/relationships/tags" Target="../tags/tag951.xml"/><Relationship Id="rId3" Type="http://schemas.openxmlformats.org/officeDocument/2006/relationships/tags" Target="../tags/tag950.xml"/><Relationship Id="rId2" Type="http://schemas.openxmlformats.org/officeDocument/2006/relationships/tags" Target="../tags/tag949.xml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958.xml"/><Relationship Id="rId5" Type="http://schemas.openxmlformats.org/officeDocument/2006/relationships/tags" Target="../tags/tag957.xml"/><Relationship Id="rId4" Type="http://schemas.openxmlformats.org/officeDocument/2006/relationships/tags" Target="../tags/tag956.xml"/><Relationship Id="rId3" Type="http://schemas.openxmlformats.org/officeDocument/2006/relationships/tags" Target="../tags/tag955.xml"/><Relationship Id="rId2" Type="http://schemas.openxmlformats.org/officeDocument/2006/relationships/tags" Target="../tags/tag954.xml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tags" Target="../tags/tag961.xml"/><Relationship Id="rId3" Type="http://schemas.openxmlformats.org/officeDocument/2006/relationships/tags" Target="../tags/tag960.xml"/><Relationship Id="rId2" Type="http://schemas.openxmlformats.org/officeDocument/2006/relationships/tags" Target="../tags/tag959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6" Type="http://schemas.openxmlformats.org/officeDocument/2006/relationships/tags" Target="../tags/tag973.xml"/><Relationship Id="rId5" Type="http://schemas.openxmlformats.org/officeDocument/2006/relationships/tags" Target="../tags/tag972.xml"/><Relationship Id="rId4" Type="http://schemas.openxmlformats.org/officeDocument/2006/relationships/tags" Target="../tags/tag971.xml"/><Relationship Id="rId3" Type="http://schemas.openxmlformats.org/officeDocument/2006/relationships/tags" Target="../tags/tag970.xml"/><Relationship Id="rId2" Type="http://schemas.openxmlformats.org/officeDocument/2006/relationships/tags" Target="../tags/tag969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6" Type="http://schemas.openxmlformats.org/officeDocument/2006/relationships/tags" Target="../tags/tag978.xml"/><Relationship Id="rId5" Type="http://schemas.openxmlformats.org/officeDocument/2006/relationships/tags" Target="../tags/tag977.xml"/><Relationship Id="rId4" Type="http://schemas.openxmlformats.org/officeDocument/2006/relationships/tags" Target="../tags/tag976.xml"/><Relationship Id="rId3" Type="http://schemas.openxmlformats.org/officeDocument/2006/relationships/tags" Target="../tags/tag975.xml"/><Relationship Id="rId2" Type="http://schemas.openxmlformats.org/officeDocument/2006/relationships/tags" Target="../tags/tag974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6" Type="http://schemas.openxmlformats.org/officeDocument/2006/relationships/tags" Target="../tags/tag983.xml"/><Relationship Id="rId5" Type="http://schemas.openxmlformats.org/officeDocument/2006/relationships/tags" Target="../tags/tag982.xml"/><Relationship Id="rId4" Type="http://schemas.openxmlformats.org/officeDocument/2006/relationships/tags" Target="../tags/tag981.xml"/><Relationship Id="rId3" Type="http://schemas.openxmlformats.org/officeDocument/2006/relationships/tags" Target="../tags/tag980.xml"/><Relationship Id="rId2" Type="http://schemas.openxmlformats.org/officeDocument/2006/relationships/tags" Target="../tags/tag979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7" Type="http://schemas.openxmlformats.org/officeDocument/2006/relationships/tags" Target="../tags/tag989.xml"/><Relationship Id="rId6" Type="http://schemas.openxmlformats.org/officeDocument/2006/relationships/tags" Target="../tags/tag988.xml"/><Relationship Id="rId5" Type="http://schemas.openxmlformats.org/officeDocument/2006/relationships/tags" Target="../tags/tag987.xml"/><Relationship Id="rId4" Type="http://schemas.openxmlformats.org/officeDocument/2006/relationships/tags" Target="../tags/tag986.xml"/><Relationship Id="rId3" Type="http://schemas.openxmlformats.org/officeDocument/2006/relationships/tags" Target="../tags/tag985.xml"/><Relationship Id="rId2" Type="http://schemas.openxmlformats.org/officeDocument/2006/relationships/tags" Target="../tags/tag984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997.xml"/><Relationship Id="rId8" Type="http://schemas.openxmlformats.org/officeDocument/2006/relationships/tags" Target="../tags/tag996.xml"/><Relationship Id="rId7" Type="http://schemas.openxmlformats.org/officeDocument/2006/relationships/tags" Target="../tags/tag995.xml"/><Relationship Id="rId6" Type="http://schemas.openxmlformats.org/officeDocument/2006/relationships/tags" Target="../tags/tag994.xml"/><Relationship Id="rId5" Type="http://schemas.openxmlformats.org/officeDocument/2006/relationships/tags" Target="../tags/tag993.xml"/><Relationship Id="rId4" Type="http://schemas.openxmlformats.org/officeDocument/2006/relationships/tags" Target="../tags/tag992.xml"/><Relationship Id="rId3" Type="http://schemas.openxmlformats.org/officeDocument/2006/relationships/tags" Target="../tags/tag991.xml"/><Relationship Id="rId2" Type="http://schemas.openxmlformats.org/officeDocument/2006/relationships/tags" Target="../tags/tag990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5" Type="http://schemas.openxmlformats.org/officeDocument/2006/relationships/tags" Target="../tags/tag1001.xml"/><Relationship Id="rId4" Type="http://schemas.openxmlformats.org/officeDocument/2006/relationships/tags" Target="../tags/tag1000.xml"/><Relationship Id="rId3" Type="http://schemas.openxmlformats.org/officeDocument/2006/relationships/tags" Target="../tags/tag999.xml"/><Relationship Id="rId2" Type="http://schemas.openxmlformats.org/officeDocument/2006/relationships/tags" Target="../tags/tag998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tags" Target="../tags/tag1004.xml"/><Relationship Id="rId3" Type="http://schemas.openxmlformats.org/officeDocument/2006/relationships/tags" Target="../tags/tag1003.xml"/><Relationship Id="rId2" Type="http://schemas.openxmlformats.org/officeDocument/2006/relationships/tags" Target="../tags/tag1002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7" Type="http://schemas.openxmlformats.org/officeDocument/2006/relationships/tags" Target="../tags/tag1010.xml"/><Relationship Id="rId6" Type="http://schemas.openxmlformats.org/officeDocument/2006/relationships/tags" Target="../tags/tag1009.xml"/><Relationship Id="rId5" Type="http://schemas.openxmlformats.org/officeDocument/2006/relationships/tags" Target="../tags/tag1008.xml"/><Relationship Id="rId4" Type="http://schemas.openxmlformats.org/officeDocument/2006/relationships/tags" Target="../tags/tag1007.xml"/><Relationship Id="rId3" Type="http://schemas.openxmlformats.org/officeDocument/2006/relationships/tags" Target="../tags/tag1006.xml"/><Relationship Id="rId2" Type="http://schemas.openxmlformats.org/officeDocument/2006/relationships/tags" Target="../tags/tag1005.xml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7" Type="http://schemas.openxmlformats.org/officeDocument/2006/relationships/tags" Target="../tags/tag1016.xml"/><Relationship Id="rId6" Type="http://schemas.openxmlformats.org/officeDocument/2006/relationships/tags" Target="../tags/tag1015.xml"/><Relationship Id="rId5" Type="http://schemas.openxmlformats.org/officeDocument/2006/relationships/tags" Target="../tags/tag1014.xml"/><Relationship Id="rId4" Type="http://schemas.openxmlformats.org/officeDocument/2006/relationships/tags" Target="../tags/tag1013.xml"/><Relationship Id="rId3" Type="http://schemas.openxmlformats.org/officeDocument/2006/relationships/tags" Target="../tags/tag1012.xml"/><Relationship Id="rId2" Type="http://schemas.openxmlformats.org/officeDocument/2006/relationships/tags" Target="../tags/tag1011.xml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6" Type="http://schemas.openxmlformats.org/officeDocument/2006/relationships/tags" Target="../tags/tag1021.xml"/><Relationship Id="rId5" Type="http://schemas.openxmlformats.org/officeDocument/2006/relationships/tags" Target="../tags/tag1020.xml"/><Relationship Id="rId4" Type="http://schemas.openxmlformats.org/officeDocument/2006/relationships/tags" Target="../tags/tag1019.xml"/><Relationship Id="rId3" Type="http://schemas.openxmlformats.org/officeDocument/2006/relationships/tags" Target="../tags/tag1018.xml"/><Relationship Id="rId2" Type="http://schemas.openxmlformats.org/officeDocument/2006/relationships/tags" Target="../tags/tag1017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6" Type="http://schemas.openxmlformats.org/officeDocument/2006/relationships/tags" Target="../tags/tag1026.xml"/><Relationship Id="rId5" Type="http://schemas.openxmlformats.org/officeDocument/2006/relationships/tags" Target="../tags/tag1025.xml"/><Relationship Id="rId4" Type="http://schemas.openxmlformats.org/officeDocument/2006/relationships/tags" Target="../tags/tag1024.xml"/><Relationship Id="rId3" Type="http://schemas.openxmlformats.org/officeDocument/2006/relationships/tags" Target="../tags/tag1023.xml"/><Relationship Id="rId2" Type="http://schemas.openxmlformats.org/officeDocument/2006/relationships/tags" Target="../tags/tag1022.xml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6" Type="http://schemas.openxmlformats.org/officeDocument/2006/relationships/tags" Target="../tags/tag1039.xml"/><Relationship Id="rId5" Type="http://schemas.openxmlformats.org/officeDocument/2006/relationships/tags" Target="../tags/tag1038.xml"/><Relationship Id="rId4" Type="http://schemas.openxmlformats.org/officeDocument/2006/relationships/tags" Target="../tags/tag1037.xml"/><Relationship Id="rId3" Type="http://schemas.openxmlformats.org/officeDocument/2006/relationships/tags" Target="../tags/tag1036.xml"/><Relationship Id="rId2" Type="http://schemas.openxmlformats.org/officeDocument/2006/relationships/tags" Target="../tags/tag1035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6" Type="http://schemas.openxmlformats.org/officeDocument/2006/relationships/tags" Target="../tags/tag1044.xml"/><Relationship Id="rId5" Type="http://schemas.openxmlformats.org/officeDocument/2006/relationships/tags" Target="../tags/tag1043.xml"/><Relationship Id="rId4" Type="http://schemas.openxmlformats.org/officeDocument/2006/relationships/tags" Target="../tags/tag1042.xml"/><Relationship Id="rId3" Type="http://schemas.openxmlformats.org/officeDocument/2006/relationships/tags" Target="../tags/tag1041.xml"/><Relationship Id="rId2" Type="http://schemas.openxmlformats.org/officeDocument/2006/relationships/tags" Target="../tags/tag1040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6" Type="http://schemas.openxmlformats.org/officeDocument/2006/relationships/tags" Target="../tags/tag1049.xml"/><Relationship Id="rId5" Type="http://schemas.openxmlformats.org/officeDocument/2006/relationships/tags" Target="../tags/tag1048.xml"/><Relationship Id="rId4" Type="http://schemas.openxmlformats.org/officeDocument/2006/relationships/tags" Target="../tags/tag1047.xml"/><Relationship Id="rId3" Type="http://schemas.openxmlformats.org/officeDocument/2006/relationships/tags" Target="../tags/tag1046.xml"/><Relationship Id="rId2" Type="http://schemas.openxmlformats.org/officeDocument/2006/relationships/tags" Target="../tags/tag1045.xml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7" Type="http://schemas.openxmlformats.org/officeDocument/2006/relationships/tags" Target="../tags/tag1055.xml"/><Relationship Id="rId6" Type="http://schemas.openxmlformats.org/officeDocument/2006/relationships/tags" Target="../tags/tag1054.xml"/><Relationship Id="rId5" Type="http://schemas.openxmlformats.org/officeDocument/2006/relationships/tags" Target="../tags/tag1053.xml"/><Relationship Id="rId4" Type="http://schemas.openxmlformats.org/officeDocument/2006/relationships/tags" Target="../tags/tag1052.xml"/><Relationship Id="rId3" Type="http://schemas.openxmlformats.org/officeDocument/2006/relationships/tags" Target="../tags/tag1051.xml"/><Relationship Id="rId2" Type="http://schemas.openxmlformats.org/officeDocument/2006/relationships/tags" Target="../tags/tag1050.xml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tags" Target="../tags/tag1063.xml"/><Relationship Id="rId8" Type="http://schemas.openxmlformats.org/officeDocument/2006/relationships/tags" Target="../tags/tag1062.xml"/><Relationship Id="rId7" Type="http://schemas.openxmlformats.org/officeDocument/2006/relationships/tags" Target="../tags/tag1061.xml"/><Relationship Id="rId6" Type="http://schemas.openxmlformats.org/officeDocument/2006/relationships/tags" Target="../tags/tag1060.xml"/><Relationship Id="rId5" Type="http://schemas.openxmlformats.org/officeDocument/2006/relationships/tags" Target="../tags/tag1059.xml"/><Relationship Id="rId4" Type="http://schemas.openxmlformats.org/officeDocument/2006/relationships/tags" Target="../tags/tag1058.xml"/><Relationship Id="rId3" Type="http://schemas.openxmlformats.org/officeDocument/2006/relationships/tags" Target="../tags/tag1057.xml"/><Relationship Id="rId2" Type="http://schemas.openxmlformats.org/officeDocument/2006/relationships/tags" Target="../tags/tag1056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5" Type="http://schemas.openxmlformats.org/officeDocument/2006/relationships/tags" Target="../tags/tag1067.xml"/><Relationship Id="rId4" Type="http://schemas.openxmlformats.org/officeDocument/2006/relationships/tags" Target="../tags/tag1066.xml"/><Relationship Id="rId3" Type="http://schemas.openxmlformats.org/officeDocument/2006/relationships/tags" Target="../tags/tag1065.xml"/><Relationship Id="rId2" Type="http://schemas.openxmlformats.org/officeDocument/2006/relationships/tags" Target="../tags/tag1064.xml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tags" Target="../tags/tag1070.xml"/><Relationship Id="rId3" Type="http://schemas.openxmlformats.org/officeDocument/2006/relationships/tags" Target="../tags/tag1069.xml"/><Relationship Id="rId2" Type="http://schemas.openxmlformats.org/officeDocument/2006/relationships/tags" Target="../tags/tag1068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7" Type="http://schemas.openxmlformats.org/officeDocument/2006/relationships/tags" Target="../tags/tag1076.xml"/><Relationship Id="rId6" Type="http://schemas.openxmlformats.org/officeDocument/2006/relationships/tags" Target="../tags/tag1075.xml"/><Relationship Id="rId5" Type="http://schemas.openxmlformats.org/officeDocument/2006/relationships/tags" Target="../tags/tag1074.xml"/><Relationship Id="rId4" Type="http://schemas.openxmlformats.org/officeDocument/2006/relationships/tags" Target="../tags/tag1073.xml"/><Relationship Id="rId3" Type="http://schemas.openxmlformats.org/officeDocument/2006/relationships/tags" Target="../tags/tag1072.xml"/><Relationship Id="rId2" Type="http://schemas.openxmlformats.org/officeDocument/2006/relationships/tags" Target="../tags/tag1071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7" Type="http://schemas.openxmlformats.org/officeDocument/2006/relationships/tags" Target="../tags/tag1082.xml"/><Relationship Id="rId6" Type="http://schemas.openxmlformats.org/officeDocument/2006/relationships/tags" Target="../tags/tag1081.xml"/><Relationship Id="rId5" Type="http://schemas.openxmlformats.org/officeDocument/2006/relationships/tags" Target="../tags/tag1080.xml"/><Relationship Id="rId4" Type="http://schemas.openxmlformats.org/officeDocument/2006/relationships/tags" Target="../tags/tag1079.xml"/><Relationship Id="rId3" Type="http://schemas.openxmlformats.org/officeDocument/2006/relationships/tags" Target="../tags/tag1078.xml"/><Relationship Id="rId2" Type="http://schemas.openxmlformats.org/officeDocument/2006/relationships/tags" Target="../tags/tag1077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1408387"/>
            <a:ext cx="12192000" cy="5449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 userDrawn="1">
            <p:custDataLst>
              <p:tags r:id="rId2"/>
            </p:custDataLst>
          </p:nvPr>
        </p:nvSpPr>
        <p:spPr>
          <a:xfrm>
            <a:off x="165100" y="177800"/>
            <a:ext cx="11861800" cy="6502400"/>
          </a:xfrm>
          <a:prstGeom prst="roundRect">
            <a:avLst>
              <a:gd name="adj" fmla="val 24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 rot="-546">
            <a:off x="3578191" y="4777817"/>
            <a:ext cx="5035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099300" y="1661733"/>
            <a:ext cx="7993600" cy="30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Clr>
                <a:srgbClr val="191919"/>
              </a:buClr>
              <a:buSzPts val="5200"/>
              <a:buNone/>
              <a:defRPr sz="6400">
                <a:solidFill>
                  <a:srgbClr val="191919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Clr>
                <a:srgbClr val="191919"/>
              </a:buClr>
              <a:buSzPts val="5200"/>
              <a:buNone/>
              <a:defRPr sz="6935">
                <a:solidFill>
                  <a:srgbClr val="191919"/>
                </a:solidFill>
              </a:defRPr>
            </a:lvl2pPr>
            <a:lvl3pPr lvl="2" algn="ctr" rtl="0">
              <a:spcBef>
                <a:spcPct val="0"/>
              </a:spcBef>
              <a:spcAft>
                <a:spcPct val="0"/>
              </a:spcAft>
              <a:buClr>
                <a:srgbClr val="191919"/>
              </a:buClr>
              <a:buSzPts val="5200"/>
              <a:buNone/>
              <a:defRPr sz="6935">
                <a:solidFill>
                  <a:srgbClr val="191919"/>
                </a:solidFill>
              </a:defRPr>
            </a:lvl3pPr>
            <a:lvl4pPr lvl="3" algn="ctr" rtl="0">
              <a:spcBef>
                <a:spcPct val="0"/>
              </a:spcBef>
              <a:spcAft>
                <a:spcPct val="0"/>
              </a:spcAft>
              <a:buClr>
                <a:srgbClr val="191919"/>
              </a:buClr>
              <a:buSzPts val="5200"/>
              <a:buNone/>
              <a:defRPr sz="6935">
                <a:solidFill>
                  <a:srgbClr val="191919"/>
                </a:solidFill>
              </a:defRPr>
            </a:lvl4pPr>
            <a:lvl5pPr lvl="4" algn="ctr" rtl="0">
              <a:spcBef>
                <a:spcPct val="0"/>
              </a:spcBef>
              <a:spcAft>
                <a:spcPct val="0"/>
              </a:spcAft>
              <a:buClr>
                <a:srgbClr val="191919"/>
              </a:buClr>
              <a:buSzPts val="5200"/>
              <a:buNone/>
              <a:defRPr sz="6935">
                <a:solidFill>
                  <a:srgbClr val="191919"/>
                </a:solidFill>
              </a:defRPr>
            </a:lvl5pPr>
            <a:lvl6pPr lvl="5" algn="ctr" rtl="0">
              <a:spcBef>
                <a:spcPct val="0"/>
              </a:spcBef>
              <a:spcAft>
                <a:spcPct val="0"/>
              </a:spcAft>
              <a:buClr>
                <a:srgbClr val="191919"/>
              </a:buClr>
              <a:buSzPts val="5200"/>
              <a:buNone/>
              <a:defRPr sz="6935">
                <a:solidFill>
                  <a:srgbClr val="191919"/>
                </a:solidFill>
              </a:defRPr>
            </a:lvl6pPr>
            <a:lvl7pPr lvl="6" algn="ctr" rtl="0">
              <a:spcBef>
                <a:spcPct val="0"/>
              </a:spcBef>
              <a:spcAft>
                <a:spcPct val="0"/>
              </a:spcAft>
              <a:buClr>
                <a:srgbClr val="191919"/>
              </a:buClr>
              <a:buSzPts val="5200"/>
              <a:buNone/>
              <a:defRPr sz="6935">
                <a:solidFill>
                  <a:srgbClr val="191919"/>
                </a:solidFill>
              </a:defRPr>
            </a:lvl7pPr>
            <a:lvl8pPr lvl="7" algn="ctr" rtl="0">
              <a:spcBef>
                <a:spcPct val="0"/>
              </a:spcBef>
              <a:spcAft>
                <a:spcPct val="0"/>
              </a:spcAft>
              <a:buClr>
                <a:srgbClr val="191919"/>
              </a:buClr>
              <a:buSzPts val="5200"/>
              <a:buNone/>
              <a:defRPr sz="6935">
                <a:solidFill>
                  <a:srgbClr val="191919"/>
                </a:solidFill>
              </a:defRPr>
            </a:lvl8pPr>
            <a:lvl9pPr lvl="8" algn="ctr" rtl="0">
              <a:spcBef>
                <a:spcPct val="0"/>
              </a:spcBef>
              <a:spcAft>
                <a:spcPct val="0"/>
              </a:spcAft>
              <a:buClr>
                <a:srgbClr val="191919"/>
              </a:buClr>
              <a:buSzPts val="5200"/>
              <a:buNone/>
              <a:defRPr sz="6935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>
            <p:custDataLst>
              <p:tags r:id="rId4"/>
            </p:custDataLst>
          </p:nvPr>
        </p:nvSpPr>
        <p:spPr>
          <a:xfrm>
            <a:off x="9001537" y="2223569"/>
            <a:ext cx="3190449" cy="3183131"/>
          </a:xfrm>
          <a:custGeom>
            <a:avLst/>
            <a:gdLst/>
            <a:ahLst/>
            <a:cxnLst/>
            <a:rect l="l" t="t" r="r" b="b"/>
            <a:pathLst>
              <a:path w="14384" h="14352" extrusionOk="0">
                <a:moveTo>
                  <a:pt x="5399" y="1"/>
                </a:moveTo>
                <a:cubicBezTo>
                  <a:pt x="4121" y="1"/>
                  <a:pt x="2852" y="85"/>
                  <a:pt x="1689" y="350"/>
                </a:cubicBezTo>
                <a:cubicBezTo>
                  <a:pt x="1091" y="488"/>
                  <a:pt x="0" y="719"/>
                  <a:pt x="57" y="1525"/>
                </a:cubicBezTo>
                <a:cubicBezTo>
                  <a:pt x="104" y="2192"/>
                  <a:pt x="696" y="2355"/>
                  <a:pt x="1332" y="2355"/>
                </a:cubicBezTo>
                <a:cubicBezTo>
                  <a:pt x="1836" y="2355"/>
                  <a:pt x="2368" y="2252"/>
                  <a:pt x="2675" y="2216"/>
                </a:cubicBezTo>
                <a:cubicBezTo>
                  <a:pt x="2873" y="2194"/>
                  <a:pt x="3071" y="2182"/>
                  <a:pt x="3270" y="2182"/>
                </a:cubicBezTo>
                <a:cubicBezTo>
                  <a:pt x="3892" y="2182"/>
                  <a:pt x="4514" y="2293"/>
                  <a:pt x="5097" y="2509"/>
                </a:cubicBezTo>
                <a:cubicBezTo>
                  <a:pt x="5351" y="2604"/>
                  <a:pt x="5606" y="2724"/>
                  <a:pt x="5781" y="2932"/>
                </a:cubicBezTo>
                <a:cubicBezTo>
                  <a:pt x="6086" y="3295"/>
                  <a:pt x="6073" y="3819"/>
                  <a:pt x="6049" y="4291"/>
                </a:cubicBezTo>
                <a:cubicBezTo>
                  <a:pt x="5901" y="7221"/>
                  <a:pt x="5966" y="10163"/>
                  <a:pt x="6240" y="13084"/>
                </a:cubicBezTo>
                <a:cubicBezTo>
                  <a:pt x="6270" y="13394"/>
                  <a:pt x="6310" y="13726"/>
                  <a:pt x="6513" y="13962"/>
                </a:cubicBezTo>
                <a:cubicBezTo>
                  <a:pt x="6791" y="14285"/>
                  <a:pt x="7269" y="14322"/>
                  <a:pt x="7693" y="14334"/>
                </a:cubicBezTo>
                <a:cubicBezTo>
                  <a:pt x="7999" y="14343"/>
                  <a:pt x="8309" y="14351"/>
                  <a:pt x="8621" y="14351"/>
                </a:cubicBezTo>
                <a:cubicBezTo>
                  <a:pt x="9894" y="14351"/>
                  <a:pt x="11179" y="14219"/>
                  <a:pt x="12210" y="13508"/>
                </a:cubicBezTo>
                <a:cubicBezTo>
                  <a:pt x="13894" y="12345"/>
                  <a:pt x="14314" y="10054"/>
                  <a:pt x="14358" y="8007"/>
                </a:cubicBezTo>
                <a:cubicBezTo>
                  <a:pt x="14384" y="6782"/>
                  <a:pt x="14328" y="5554"/>
                  <a:pt x="14189" y="4335"/>
                </a:cubicBezTo>
                <a:cubicBezTo>
                  <a:pt x="14062" y="3225"/>
                  <a:pt x="13827" y="2043"/>
                  <a:pt x="13026" y="1263"/>
                </a:cubicBezTo>
                <a:cubicBezTo>
                  <a:pt x="12150" y="408"/>
                  <a:pt x="10824" y="250"/>
                  <a:pt x="9602" y="182"/>
                </a:cubicBezTo>
                <a:cubicBezTo>
                  <a:pt x="8278" y="106"/>
                  <a:pt x="6832" y="1"/>
                  <a:pt x="5399" y="1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>
            <p:custDataLst>
              <p:tags r:id="rId5"/>
            </p:custDataLst>
          </p:nvPr>
        </p:nvSpPr>
        <p:spPr>
          <a:xfrm rot="-855204">
            <a:off x="7567967" y="4127937"/>
            <a:ext cx="4548920" cy="4222788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>
            <p:custDataLst>
              <p:tags r:id="rId6"/>
            </p:custDataLst>
          </p:nvPr>
        </p:nvSpPr>
        <p:spPr>
          <a:xfrm>
            <a:off x="-393491" y="-2376896"/>
            <a:ext cx="7416259" cy="8651116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>
            <p:custDataLst>
              <p:tags r:id="rId7"/>
            </p:custDataLst>
          </p:nvPr>
        </p:nvSpPr>
        <p:spPr>
          <a:xfrm>
            <a:off x="506867" y="2910733"/>
            <a:ext cx="6435205" cy="5241628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5" name="Google Shape;15;p2"/>
          <p:cNvSpPr/>
          <p:nvPr>
            <p:custDataLst>
              <p:tags r:id="rId8"/>
            </p:custDataLst>
          </p:nvPr>
        </p:nvSpPr>
        <p:spPr>
          <a:xfrm rot="-4857599">
            <a:off x="5205836" y="-1019116"/>
            <a:ext cx="6435153" cy="5241585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6" name="Google Shape;16;p2"/>
          <p:cNvSpPr/>
          <p:nvPr>
            <p:custDataLst>
              <p:tags r:id="rId9"/>
            </p:custDataLst>
          </p:nvPr>
        </p:nvSpPr>
        <p:spPr>
          <a:xfrm rot="-9640204">
            <a:off x="491179" y="3508544"/>
            <a:ext cx="1210047" cy="4282840"/>
          </a:xfrm>
          <a:custGeom>
            <a:avLst/>
            <a:gdLst/>
            <a:ahLst/>
            <a:cxnLst/>
            <a:rect l="l" t="t" r="r" b="b"/>
            <a:pathLst>
              <a:path w="6492" h="22977" extrusionOk="0">
                <a:moveTo>
                  <a:pt x="5291" y="6219"/>
                </a:moveTo>
                <a:cubicBezTo>
                  <a:pt x="5433" y="6219"/>
                  <a:pt x="5589" y="6276"/>
                  <a:pt x="5697" y="6374"/>
                </a:cubicBezTo>
                <a:cubicBezTo>
                  <a:pt x="5898" y="6555"/>
                  <a:pt x="5983" y="6858"/>
                  <a:pt x="6026" y="7155"/>
                </a:cubicBezTo>
                <a:cubicBezTo>
                  <a:pt x="6276" y="9007"/>
                  <a:pt x="6191" y="10908"/>
                  <a:pt x="5778" y="12733"/>
                </a:cubicBezTo>
                <a:cubicBezTo>
                  <a:pt x="5641" y="13340"/>
                  <a:pt x="5468" y="13946"/>
                  <a:pt x="5182" y="14499"/>
                </a:cubicBezTo>
                <a:cubicBezTo>
                  <a:pt x="5008" y="14865"/>
                  <a:pt x="4754" y="15210"/>
                  <a:pt x="4447" y="15494"/>
                </a:cubicBezTo>
                <a:lnTo>
                  <a:pt x="4447" y="15494"/>
                </a:lnTo>
                <a:cubicBezTo>
                  <a:pt x="4513" y="13801"/>
                  <a:pt x="4598" y="12109"/>
                  <a:pt x="4718" y="10440"/>
                </a:cubicBezTo>
                <a:cubicBezTo>
                  <a:pt x="4812" y="9063"/>
                  <a:pt x="4909" y="7687"/>
                  <a:pt x="5027" y="6310"/>
                </a:cubicBezTo>
                <a:lnTo>
                  <a:pt x="5027" y="6310"/>
                </a:lnTo>
                <a:cubicBezTo>
                  <a:pt x="5095" y="6247"/>
                  <a:pt x="5190" y="6219"/>
                  <a:pt x="5291" y="6219"/>
                </a:cubicBezTo>
                <a:close/>
                <a:moveTo>
                  <a:pt x="1031" y="1"/>
                </a:moveTo>
                <a:lnTo>
                  <a:pt x="1031" y="1"/>
                </a:lnTo>
                <a:cubicBezTo>
                  <a:pt x="219" y="4220"/>
                  <a:pt x="0" y="8781"/>
                  <a:pt x="314" y="13133"/>
                </a:cubicBezTo>
                <a:cubicBezTo>
                  <a:pt x="441" y="14340"/>
                  <a:pt x="846" y="15840"/>
                  <a:pt x="2156" y="16229"/>
                </a:cubicBezTo>
                <a:cubicBezTo>
                  <a:pt x="2344" y="16280"/>
                  <a:pt x="2532" y="16304"/>
                  <a:pt x="2716" y="16304"/>
                </a:cubicBezTo>
                <a:cubicBezTo>
                  <a:pt x="3265" y="16304"/>
                  <a:pt x="3789" y="16095"/>
                  <a:pt x="4234" y="15765"/>
                </a:cubicBezTo>
                <a:lnTo>
                  <a:pt x="4234" y="15765"/>
                </a:lnTo>
                <a:cubicBezTo>
                  <a:pt x="4172" y="18169"/>
                  <a:pt x="4171" y="20574"/>
                  <a:pt x="4234" y="22976"/>
                </a:cubicBezTo>
                <a:cubicBezTo>
                  <a:pt x="4294" y="20564"/>
                  <a:pt x="4348" y="18080"/>
                  <a:pt x="4443" y="15597"/>
                </a:cubicBezTo>
                <a:lnTo>
                  <a:pt x="4443" y="15597"/>
                </a:lnTo>
                <a:cubicBezTo>
                  <a:pt x="4782" y="15299"/>
                  <a:pt x="5062" y="14931"/>
                  <a:pt x="5254" y="14538"/>
                </a:cubicBezTo>
                <a:cubicBezTo>
                  <a:pt x="6308" y="12245"/>
                  <a:pt x="6491" y="9612"/>
                  <a:pt x="6234" y="7126"/>
                </a:cubicBezTo>
                <a:cubicBezTo>
                  <a:pt x="6189" y="6812"/>
                  <a:pt x="6108" y="6462"/>
                  <a:pt x="5840" y="6210"/>
                </a:cubicBezTo>
                <a:cubicBezTo>
                  <a:pt x="5691" y="6077"/>
                  <a:pt x="5486" y="5994"/>
                  <a:pt x="5285" y="5994"/>
                </a:cubicBezTo>
                <a:cubicBezTo>
                  <a:pt x="5119" y="5994"/>
                  <a:pt x="4956" y="6051"/>
                  <a:pt x="4833" y="6186"/>
                </a:cubicBezTo>
                <a:cubicBezTo>
                  <a:pt x="4639" y="7579"/>
                  <a:pt x="4581" y="9014"/>
                  <a:pt x="4474" y="10424"/>
                </a:cubicBezTo>
                <a:cubicBezTo>
                  <a:pt x="4363" y="12171"/>
                  <a:pt x="4283" y="13921"/>
                  <a:pt x="4237" y="15671"/>
                </a:cubicBezTo>
                <a:lnTo>
                  <a:pt x="4237" y="15671"/>
                </a:lnTo>
                <a:cubicBezTo>
                  <a:pt x="3800" y="16009"/>
                  <a:pt x="3280" y="16223"/>
                  <a:pt x="2738" y="16223"/>
                </a:cubicBezTo>
                <a:cubicBezTo>
                  <a:pt x="2555" y="16223"/>
                  <a:pt x="2369" y="16199"/>
                  <a:pt x="2184" y="16146"/>
                </a:cubicBezTo>
                <a:cubicBezTo>
                  <a:pt x="918" y="15754"/>
                  <a:pt x="582" y="14289"/>
                  <a:pt x="479" y="13116"/>
                </a:cubicBezTo>
                <a:cubicBezTo>
                  <a:pt x="241" y="8741"/>
                  <a:pt x="442" y="4346"/>
                  <a:pt x="10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7" name="Google Shape;17;p2"/>
          <p:cNvSpPr/>
          <p:nvPr>
            <p:custDataLst>
              <p:tags r:id="rId10"/>
            </p:custDataLst>
          </p:nvPr>
        </p:nvSpPr>
        <p:spPr>
          <a:xfrm flipH="1">
            <a:off x="10659920" y="-995101"/>
            <a:ext cx="3950029" cy="2278857"/>
          </a:xfrm>
          <a:custGeom>
            <a:avLst/>
            <a:gdLst/>
            <a:ahLst/>
            <a:cxnLst/>
            <a:rect l="l" t="t" r="r" b="b"/>
            <a:pathLst>
              <a:path w="27593" h="15918" extrusionOk="0">
                <a:moveTo>
                  <a:pt x="14" y="0"/>
                </a:moveTo>
                <a:cubicBezTo>
                  <a:pt x="10" y="0"/>
                  <a:pt x="7" y="2"/>
                  <a:pt x="4" y="7"/>
                </a:cubicBezTo>
                <a:cubicBezTo>
                  <a:pt x="0" y="13"/>
                  <a:pt x="1" y="19"/>
                  <a:pt x="7" y="24"/>
                </a:cubicBezTo>
                <a:cubicBezTo>
                  <a:pt x="2171" y="1568"/>
                  <a:pt x="4445" y="2956"/>
                  <a:pt x="6777" y="4232"/>
                </a:cubicBezTo>
                <a:cubicBezTo>
                  <a:pt x="7946" y="4865"/>
                  <a:pt x="9136" y="5458"/>
                  <a:pt x="10314" y="6070"/>
                </a:cubicBezTo>
                <a:lnTo>
                  <a:pt x="13852" y="7905"/>
                </a:lnTo>
                <a:cubicBezTo>
                  <a:pt x="16206" y="9134"/>
                  <a:pt x="18579" y="10329"/>
                  <a:pt x="20828" y="11729"/>
                </a:cubicBezTo>
                <a:cubicBezTo>
                  <a:pt x="21955" y="12428"/>
                  <a:pt x="23027" y="13197"/>
                  <a:pt x="24091" y="13996"/>
                </a:cubicBezTo>
                <a:cubicBezTo>
                  <a:pt x="25158" y="14778"/>
                  <a:pt x="26290" y="15542"/>
                  <a:pt x="27576" y="15918"/>
                </a:cubicBezTo>
                <a:cubicBezTo>
                  <a:pt x="27577" y="15918"/>
                  <a:pt x="27578" y="15919"/>
                  <a:pt x="27579" y="15919"/>
                </a:cubicBezTo>
                <a:cubicBezTo>
                  <a:pt x="27584" y="15919"/>
                  <a:pt x="27588" y="15915"/>
                  <a:pt x="27589" y="15910"/>
                </a:cubicBezTo>
                <a:cubicBezTo>
                  <a:pt x="27593" y="15904"/>
                  <a:pt x="27588" y="15898"/>
                  <a:pt x="27583" y="15896"/>
                </a:cubicBezTo>
                <a:cubicBezTo>
                  <a:pt x="26326" y="15451"/>
                  <a:pt x="25245" y="14659"/>
                  <a:pt x="24201" y="13850"/>
                </a:cubicBezTo>
                <a:cubicBezTo>
                  <a:pt x="23675" y="13448"/>
                  <a:pt x="23156" y="13031"/>
                  <a:pt x="22613" y="12642"/>
                </a:cubicBezTo>
                <a:cubicBezTo>
                  <a:pt x="22075" y="12250"/>
                  <a:pt x="21519" y="11880"/>
                  <a:pt x="20955" y="11526"/>
                </a:cubicBezTo>
                <a:cubicBezTo>
                  <a:pt x="19830" y="10810"/>
                  <a:pt x="18661" y="10170"/>
                  <a:pt x="17481" y="9558"/>
                </a:cubicBezTo>
                <a:cubicBezTo>
                  <a:pt x="16302" y="8943"/>
                  <a:pt x="15105" y="8367"/>
                  <a:pt x="13908" y="7790"/>
                </a:cubicBezTo>
                <a:cubicBezTo>
                  <a:pt x="12712" y="7211"/>
                  <a:pt x="11521" y="6623"/>
                  <a:pt x="10350" y="5998"/>
                </a:cubicBezTo>
                <a:cubicBezTo>
                  <a:pt x="9174" y="5379"/>
                  <a:pt x="8022" y="4719"/>
                  <a:pt x="6869" y="4061"/>
                </a:cubicBezTo>
                <a:cubicBezTo>
                  <a:pt x="4558" y="2756"/>
                  <a:pt x="2269" y="1415"/>
                  <a:pt x="19" y="2"/>
                </a:cubicBezTo>
                <a:cubicBezTo>
                  <a:pt x="17" y="1"/>
                  <a:pt x="16" y="0"/>
                  <a:pt x="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8" name="Google Shape;18;p2"/>
          <p:cNvSpPr/>
          <p:nvPr>
            <p:custDataLst>
              <p:tags r:id="rId11"/>
            </p:custDataLst>
          </p:nvPr>
        </p:nvSpPr>
        <p:spPr>
          <a:xfrm rot="10800000" flipH="1">
            <a:off x="9992553" y="285299"/>
            <a:ext cx="3950029" cy="2278857"/>
          </a:xfrm>
          <a:custGeom>
            <a:avLst/>
            <a:gdLst/>
            <a:ahLst/>
            <a:cxnLst/>
            <a:rect l="l" t="t" r="r" b="b"/>
            <a:pathLst>
              <a:path w="27593" h="15918" extrusionOk="0">
                <a:moveTo>
                  <a:pt x="14" y="0"/>
                </a:moveTo>
                <a:cubicBezTo>
                  <a:pt x="10" y="0"/>
                  <a:pt x="7" y="2"/>
                  <a:pt x="4" y="7"/>
                </a:cubicBezTo>
                <a:cubicBezTo>
                  <a:pt x="0" y="13"/>
                  <a:pt x="1" y="19"/>
                  <a:pt x="7" y="24"/>
                </a:cubicBezTo>
                <a:cubicBezTo>
                  <a:pt x="2171" y="1568"/>
                  <a:pt x="4445" y="2956"/>
                  <a:pt x="6777" y="4232"/>
                </a:cubicBezTo>
                <a:cubicBezTo>
                  <a:pt x="7946" y="4865"/>
                  <a:pt x="9136" y="5458"/>
                  <a:pt x="10314" y="6070"/>
                </a:cubicBezTo>
                <a:lnTo>
                  <a:pt x="13852" y="7905"/>
                </a:lnTo>
                <a:cubicBezTo>
                  <a:pt x="16206" y="9134"/>
                  <a:pt x="18579" y="10329"/>
                  <a:pt x="20828" y="11729"/>
                </a:cubicBezTo>
                <a:cubicBezTo>
                  <a:pt x="21955" y="12428"/>
                  <a:pt x="23027" y="13197"/>
                  <a:pt x="24091" y="13996"/>
                </a:cubicBezTo>
                <a:cubicBezTo>
                  <a:pt x="25158" y="14778"/>
                  <a:pt x="26290" y="15542"/>
                  <a:pt x="27576" y="15918"/>
                </a:cubicBezTo>
                <a:cubicBezTo>
                  <a:pt x="27577" y="15918"/>
                  <a:pt x="27578" y="15919"/>
                  <a:pt x="27579" y="15919"/>
                </a:cubicBezTo>
                <a:cubicBezTo>
                  <a:pt x="27584" y="15919"/>
                  <a:pt x="27588" y="15915"/>
                  <a:pt x="27589" y="15910"/>
                </a:cubicBezTo>
                <a:cubicBezTo>
                  <a:pt x="27593" y="15904"/>
                  <a:pt x="27588" y="15898"/>
                  <a:pt x="27583" y="15896"/>
                </a:cubicBezTo>
                <a:cubicBezTo>
                  <a:pt x="26326" y="15451"/>
                  <a:pt x="25245" y="14659"/>
                  <a:pt x="24201" y="13850"/>
                </a:cubicBezTo>
                <a:cubicBezTo>
                  <a:pt x="23675" y="13448"/>
                  <a:pt x="23156" y="13031"/>
                  <a:pt x="22613" y="12642"/>
                </a:cubicBezTo>
                <a:cubicBezTo>
                  <a:pt x="22075" y="12250"/>
                  <a:pt x="21519" y="11880"/>
                  <a:pt x="20955" y="11526"/>
                </a:cubicBezTo>
                <a:cubicBezTo>
                  <a:pt x="19830" y="10810"/>
                  <a:pt x="18661" y="10170"/>
                  <a:pt x="17481" y="9558"/>
                </a:cubicBezTo>
                <a:cubicBezTo>
                  <a:pt x="16302" y="8943"/>
                  <a:pt x="15105" y="8367"/>
                  <a:pt x="13908" y="7790"/>
                </a:cubicBezTo>
                <a:cubicBezTo>
                  <a:pt x="12712" y="7211"/>
                  <a:pt x="11521" y="6623"/>
                  <a:pt x="10350" y="5998"/>
                </a:cubicBezTo>
                <a:cubicBezTo>
                  <a:pt x="9174" y="5379"/>
                  <a:pt x="8022" y="4719"/>
                  <a:pt x="6869" y="4061"/>
                </a:cubicBezTo>
                <a:cubicBezTo>
                  <a:pt x="4558" y="2756"/>
                  <a:pt x="2269" y="1415"/>
                  <a:pt x="19" y="2"/>
                </a:cubicBezTo>
                <a:cubicBezTo>
                  <a:pt x="17" y="1"/>
                  <a:pt x="16" y="0"/>
                  <a:pt x="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9" name="Google Shape;19;p2"/>
          <p:cNvSpPr/>
          <p:nvPr>
            <p:custDataLst>
              <p:tags r:id="rId12"/>
            </p:custDataLst>
          </p:nvPr>
        </p:nvSpPr>
        <p:spPr>
          <a:xfrm>
            <a:off x="9559395" y="1200353"/>
            <a:ext cx="172292" cy="124023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0" name="Google Shape;20;p2"/>
          <p:cNvSpPr/>
          <p:nvPr>
            <p:custDataLst>
              <p:tags r:id="rId13"/>
            </p:custDataLst>
          </p:nvPr>
        </p:nvSpPr>
        <p:spPr>
          <a:xfrm>
            <a:off x="9985987" y="759547"/>
            <a:ext cx="160667" cy="133247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1" name="Google Shape;21;p2"/>
          <p:cNvSpPr/>
          <p:nvPr>
            <p:custDataLst>
              <p:tags r:id="rId14"/>
            </p:custDataLst>
          </p:nvPr>
        </p:nvSpPr>
        <p:spPr>
          <a:xfrm>
            <a:off x="10844160" y="719996"/>
            <a:ext cx="159529" cy="106205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>
            <p:custDataLst>
              <p:tags r:id="rId15"/>
            </p:custDataLst>
          </p:nvPr>
        </p:nvSpPr>
        <p:spPr>
          <a:xfrm>
            <a:off x="11145087" y="1216780"/>
            <a:ext cx="205272" cy="157003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>
            <p:custDataLst>
              <p:tags r:id="rId16"/>
            </p:custDataLst>
          </p:nvPr>
        </p:nvSpPr>
        <p:spPr>
          <a:xfrm>
            <a:off x="10239844" y="1295187"/>
            <a:ext cx="139817" cy="101847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>
            <p:custDataLst>
              <p:tags r:id="rId17"/>
            </p:custDataLst>
          </p:nvPr>
        </p:nvSpPr>
        <p:spPr>
          <a:xfrm>
            <a:off x="10797280" y="1644319"/>
            <a:ext cx="232187" cy="143861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>
            <p:custDataLst>
              <p:tags r:id="rId18"/>
            </p:custDataLst>
          </p:nvPr>
        </p:nvSpPr>
        <p:spPr>
          <a:xfrm>
            <a:off x="11468441" y="1838344"/>
            <a:ext cx="165721" cy="113281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>
            <p:custDataLst>
              <p:tags r:id="rId19"/>
            </p:custDataLst>
          </p:nvPr>
        </p:nvSpPr>
        <p:spPr>
          <a:xfrm>
            <a:off x="10146641" y="1838344"/>
            <a:ext cx="165721" cy="113281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>
            <p:custDataLst>
              <p:tags r:id="rId20"/>
            </p:custDataLst>
          </p:nvPr>
        </p:nvSpPr>
        <p:spPr>
          <a:xfrm>
            <a:off x="1849417" y="6181101"/>
            <a:ext cx="172292" cy="124023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>
            <p:custDataLst>
              <p:tags r:id="rId21"/>
            </p:custDataLst>
          </p:nvPr>
        </p:nvSpPr>
        <p:spPr>
          <a:xfrm>
            <a:off x="2276009" y="5435495"/>
            <a:ext cx="160667" cy="133247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>
            <p:custDataLst>
              <p:tags r:id="rId22"/>
            </p:custDataLst>
          </p:nvPr>
        </p:nvSpPr>
        <p:spPr>
          <a:xfrm>
            <a:off x="3134183" y="5395944"/>
            <a:ext cx="159529" cy="106205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/>
          <p:nvPr>
            <p:custDataLst>
              <p:tags r:id="rId23"/>
            </p:custDataLst>
          </p:nvPr>
        </p:nvSpPr>
        <p:spPr>
          <a:xfrm>
            <a:off x="3435109" y="5892728"/>
            <a:ext cx="205272" cy="157003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1" name="Google Shape;31;p2"/>
          <p:cNvSpPr/>
          <p:nvPr>
            <p:custDataLst>
              <p:tags r:id="rId24"/>
            </p:custDataLst>
          </p:nvPr>
        </p:nvSpPr>
        <p:spPr>
          <a:xfrm>
            <a:off x="2529865" y="5971135"/>
            <a:ext cx="139817" cy="101847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2" name="Google Shape;32;p2"/>
          <p:cNvSpPr/>
          <p:nvPr>
            <p:custDataLst>
              <p:tags r:id="rId25"/>
            </p:custDataLst>
          </p:nvPr>
        </p:nvSpPr>
        <p:spPr>
          <a:xfrm>
            <a:off x="3087303" y="6320268"/>
            <a:ext cx="232187" cy="143861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3" name="Google Shape;33;p2"/>
          <p:cNvSpPr/>
          <p:nvPr>
            <p:custDataLst>
              <p:tags r:id="rId26"/>
            </p:custDataLst>
          </p:nvPr>
        </p:nvSpPr>
        <p:spPr>
          <a:xfrm>
            <a:off x="3758464" y="6514293"/>
            <a:ext cx="165721" cy="113281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4" name="Google Shape;34;p2"/>
          <p:cNvSpPr/>
          <p:nvPr>
            <p:custDataLst>
              <p:tags r:id="rId27"/>
            </p:custDataLst>
          </p:nvPr>
        </p:nvSpPr>
        <p:spPr>
          <a:xfrm>
            <a:off x="2436664" y="6514293"/>
            <a:ext cx="165721" cy="113281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5" name="Google Shape;35;p2"/>
          <p:cNvSpPr/>
          <p:nvPr>
            <p:custDataLst>
              <p:tags r:id="rId28"/>
            </p:custDataLst>
          </p:nvPr>
        </p:nvSpPr>
        <p:spPr>
          <a:xfrm>
            <a:off x="10770967" y="2298299"/>
            <a:ext cx="348943" cy="320133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6" name="Google Shape;36;p2"/>
          <p:cNvSpPr/>
          <p:nvPr>
            <p:custDataLst>
              <p:tags r:id="rId29"/>
            </p:custDataLst>
          </p:nvPr>
        </p:nvSpPr>
        <p:spPr>
          <a:xfrm rot="-986945">
            <a:off x="483069" y="4394741"/>
            <a:ext cx="439600" cy="327141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661467" y="2035867"/>
            <a:ext cx="3669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3600"/>
              <a:buNone/>
              <a:defRPr sz="5735"/>
            </a:lvl1pPr>
            <a:lvl2pPr lvl="1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2pPr>
            <a:lvl3pPr lvl="2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3pPr>
            <a:lvl4pPr lvl="3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4pPr>
            <a:lvl5pPr lvl="4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5pPr>
            <a:lvl6pPr lvl="5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6pPr>
            <a:lvl7pPr lvl="6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7pPr>
            <a:lvl8pPr lvl="7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8pPr>
            <a:lvl9pPr lvl="8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  <p:custDataLst>
              <p:tags r:id="rId3"/>
            </p:custDataLst>
          </p:nvPr>
        </p:nvSpPr>
        <p:spPr>
          <a:xfrm>
            <a:off x="2015800" y="1761084"/>
            <a:ext cx="1032000" cy="2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 rot="375">
            <a:off x="3661467" y="2998600"/>
            <a:ext cx="3669200" cy="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/>
          <p:nvPr>
            <p:custDataLst>
              <p:tags r:id="rId5"/>
            </p:custDataLst>
          </p:nvPr>
        </p:nvSpPr>
        <p:spPr>
          <a:xfrm rot="3338571" flipH="1">
            <a:off x="5139107" y="-734409"/>
            <a:ext cx="7416301" cy="9289365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2" name="Google Shape;42;p3"/>
          <p:cNvSpPr/>
          <p:nvPr>
            <p:custDataLst>
              <p:tags r:id="rId6"/>
            </p:custDataLst>
          </p:nvPr>
        </p:nvSpPr>
        <p:spPr>
          <a:xfrm>
            <a:off x="4842969" y="-989705"/>
            <a:ext cx="6435205" cy="5241628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3" name="Google Shape;43;p3"/>
          <p:cNvSpPr/>
          <p:nvPr>
            <p:custDataLst>
              <p:tags r:id="rId7"/>
            </p:custDataLst>
          </p:nvPr>
        </p:nvSpPr>
        <p:spPr>
          <a:xfrm rot="-3673238">
            <a:off x="-398893" y="1533331"/>
            <a:ext cx="4860791" cy="4510727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4" name="Google Shape;44;p3"/>
          <p:cNvSpPr/>
          <p:nvPr>
            <p:custDataLst>
              <p:tags r:id="rId8"/>
            </p:custDataLst>
          </p:nvPr>
        </p:nvSpPr>
        <p:spPr>
          <a:xfrm rot="804188">
            <a:off x="480513" y="4892843"/>
            <a:ext cx="6289357" cy="5941032"/>
          </a:xfrm>
          <a:custGeom>
            <a:avLst/>
            <a:gdLst/>
            <a:ahLst/>
            <a:cxnLst/>
            <a:rect l="l" t="t" r="r" b="b"/>
            <a:pathLst>
              <a:path w="30966" h="29251" extrusionOk="0">
                <a:moveTo>
                  <a:pt x="17580" y="4671"/>
                </a:moveTo>
                <a:cubicBezTo>
                  <a:pt x="21022" y="4671"/>
                  <a:pt x="22448" y="5481"/>
                  <a:pt x="23006" y="5993"/>
                </a:cubicBezTo>
                <a:cubicBezTo>
                  <a:pt x="24387" y="7262"/>
                  <a:pt x="26074" y="10834"/>
                  <a:pt x="26230" y="12818"/>
                </a:cubicBezTo>
                <a:cubicBezTo>
                  <a:pt x="26257" y="13174"/>
                  <a:pt x="26165" y="13622"/>
                  <a:pt x="26093" y="13928"/>
                </a:cubicBezTo>
                <a:cubicBezTo>
                  <a:pt x="25211" y="17688"/>
                  <a:pt x="22111" y="21192"/>
                  <a:pt x="17801" y="23298"/>
                </a:cubicBezTo>
                <a:cubicBezTo>
                  <a:pt x="16504" y="23932"/>
                  <a:pt x="14781" y="24572"/>
                  <a:pt x="13113" y="24572"/>
                </a:cubicBezTo>
                <a:cubicBezTo>
                  <a:pt x="12515" y="24572"/>
                  <a:pt x="11924" y="24489"/>
                  <a:pt x="11363" y="24295"/>
                </a:cubicBezTo>
                <a:cubicBezTo>
                  <a:pt x="9602" y="23686"/>
                  <a:pt x="8187" y="22058"/>
                  <a:pt x="6651" y="20150"/>
                </a:cubicBezTo>
                <a:cubicBezTo>
                  <a:pt x="5999" y="19339"/>
                  <a:pt x="5260" y="18424"/>
                  <a:pt x="4957" y="17533"/>
                </a:cubicBezTo>
                <a:cubicBezTo>
                  <a:pt x="4686" y="16741"/>
                  <a:pt x="4685" y="15759"/>
                  <a:pt x="4718" y="14905"/>
                </a:cubicBezTo>
                <a:cubicBezTo>
                  <a:pt x="4805" y="12684"/>
                  <a:pt x="5171" y="11049"/>
                  <a:pt x="5874" y="9755"/>
                </a:cubicBezTo>
                <a:cubicBezTo>
                  <a:pt x="6724" y="8182"/>
                  <a:pt x="8270" y="6844"/>
                  <a:pt x="10225" y="5985"/>
                </a:cubicBezTo>
                <a:cubicBezTo>
                  <a:pt x="11968" y="5219"/>
                  <a:pt x="14050" y="4795"/>
                  <a:pt x="16589" y="4691"/>
                </a:cubicBezTo>
                <a:cubicBezTo>
                  <a:pt x="16938" y="4678"/>
                  <a:pt x="17268" y="4671"/>
                  <a:pt x="17580" y="4671"/>
                </a:cubicBezTo>
                <a:close/>
                <a:moveTo>
                  <a:pt x="17548" y="1"/>
                </a:moveTo>
                <a:cubicBezTo>
                  <a:pt x="17174" y="1"/>
                  <a:pt x="16790" y="9"/>
                  <a:pt x="16398" y="25"/>
                </a:cubicBezTo>
                <a:cubicBezTo>
                  <a:pt x="13266" y="154"/>
                  <a:pt x="10630" y="706"/>
                  <a:pt x="8344" y="1711"/>
                </a:cubicBezTo>
                <a:cubicBezTo>
                  <a:pt x="5445" y="2985"/>
                  <a:pt x="3110" y="5051"/>
                  <a:pt x="1766" y="7530"/>
                </a:cubicBezTo>
                <a:cubicBezTo>
                  <a:pt x="710" y="9476"/>
                  <a:pt x="164" y="11763"/>
                  <a:pt x="49" y="14725"/>
                </a:cubicBezTo>
                <a:cubicBezTo>
                  <a:pt x="0" y="16009"/>
                  <a:pt x="18" y="17524"/>
                  <a:pt x="533" y="19041"/>
                </a:cubicBezTo>
                <a:cubicBezTo>
                  <a:pt x="1104" y="20713"/>
                  <a:pt x="2162" y="22025"/>
                  <a:pt x="3012" y="23081"/>
                </a:cubicBezTo>
                <a:cubicBezTo>
                  <a:pt x="4935" y="25469"/>
                  <a:pt x="6904" y="27697"/>
                  <a:pt x="9836" y="28710"/>
                </a:cubicBezTo>
                <a:cubicBezTo>
                  <a:pt x="10880" y="29070"/>
                  <a:pt x="11979" y="29251"/>
                  <a:pt x="13131" y="29251"/>
                </a:cubicBezTo>
                <a:cubicBezTo>
                  <a:pt x="15209" y="29251"/>
                  <a:pt x="17459" y="28664"/>
                  <a:pt x="19851" y="27496"/>
                </a:cubicBezTo>
                <a:cubicBezTo>
                  <a:pt x="25491" y="24740"/>
                  <a:pt x="29424" y="20183"/>
                  <a:pt x="30641" y="14995"/>
                </a:cubicBezTo>
                <a:cubicBezTo>
                  <a:pt x="30784" y="14384"/>
                  <a:pt x="30966" y="13458"/>
                  <a:pt x="30887" y="12453"/>
                </a:cubicBezTo>
                <a:cubicBezTo>
                  <a:pt x="30665" y="9622"/>
                  <a:pt x="28600" y="4788"/>
                  <a:pt x="26166" y="2552"/>
                </a:cubicBezTo>
                <a:cubicBezTo>
                  <a:pt x="24320" y="857"/>
                  <a:pt x="21424" y="1"/>
                  <a:pt x="17548" y="1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5" name="Google Shape;45;p3"/>
          <p:cNvSpPr/>
          <p:nvPr>
            <p:custDataLst>
              <p:tags r:id="rId9"/>
            </p:custDataLst>
          </p:nvPr>
        </p:nvSpPr>
        <p:spPr>
          <a:xfrm rot="-1022926">
            <a:off x="8670576" y="1611615"/>
            <a:ext cx="2854635" cy="6174701"/>
          </a:xfrm>
          <a:custGeom>
            <a:avLst/>
            <a:gdLst/>
            <a:ahLst/>
            <a:cxnLst/>
            <a:rect l="l" t="t" r="r" b="b"/>
            <a:pathLst>
              <a:path w="25630" h="55441" extrusionOk="0">
                <a:moveTo>
                  <a:pt x="25612" y="1"/>
                </a:moveTo>
                <a:cubicBezTo>
                  <a:pt x="25606" y="1"/>
                  <a:pt x="25602" y="5"/>
                  <a:pt x="25601" y="11"/>
                </a:cubicBezTo>
                <a:cubicBezTo>
                  <a:pt x="25300" y="1595"/>
                  <a:pt x="24893" y="3170"/>
                  <a:pt x="24205" y="4625"/>
                </a:cubicBezTo>
                <a:cubicBezTo>
                  <a:pt x="23858" y="5347"/>
                  <a:pt x="23446" y="6043"/>
                  <a:pt x="22935" y="6658"/>
                </a:cubicBezTo>
                <a:cubicBezTo>
                  <a:pt x="22429" y="7280"/>
                  <a:pt x="21843" y="7832"/>
                  <a:pt x="21208" y="8319"/>
                </a:cubicBezTo>
                <a:cubicBezTo>
                  <a:pt x="19934" y="9296"/>
                  <a:pt x="18466" y="9990"/>
                  <a:pt x="16974" y="10586"/>
                </a:cubicBezTo>
                <a:cubicBezTo>
                  <a:pt x="15478" y="11181"/>
                  <a:pt x="13948" y="11699"/>
                  <a:pt x="12440" y="12286"/>
                </a:cubicBezTo>
                <a:cubicBezTo>
                  <a:pt x="10937" y="12880"/>
                  <a:pt x="9451" y="13557"/>
                  <a:pt x="8115" y="14482"/>
                </a:cubicBezTo>
                <a:cubicBezTo>
                  <a:pt x="6775" y="15405"/>
                  <a:pt x="5658" y="16612"/>
                  <a:pt x="4713" y="17921"/>
                </a:cubicBezTo>
                <a:cubicBezTo>
                  <a:pt x="3764" y="19233"/>
                  <a:pt x="2953" y="20633"/>
                  <a:pt x="2130" y="22020"/>
                </a:cubicBezTo>
                <a:cubicBezTo>
                  <a:pt x="1315" y="23408"/>
                  <a:pt x="524" y="24855"/>
                  <a:pt x="200" y="26458"/>
                </a:cubicBezTo>
                <a:cubicBezTo>
                  <a:pt x="40" y="27255"/>
                  <a:pt x="1" y="28082"/>
                  <a:pt x="133" y="28892"/>
                </a:cubicBezTo>
                <a:cubicBezTo>
                  <a:pt x="262" y="29697"/>
                  <a:pt x="575" y="30485"/>
                  <a:pt x="1084" y="31135"/>
                </a:cubicBezTo>
                <a:cubicBezTo>
                  <a:pt x="1593" y="31786"/>
                  <a:pt x="2238" y="32292"/>
                  <a:pt x="2842" y="32821"/>
                </a:cubicBezTo>
                <a:cubicBezTo>
                  <a:pt x="3456" y="33348"/>
                  <a:pt x="4074" y="33868"/>
                  <a:pt x="4698" y="34382"/>
                </a:cubicBezTo>
                <a:cubicBezTo>
                  <a:pt x="5948" y="35407"/>
                  <a:pt x="7236" y="36395"/>
                  <a:pt x="8605" y="37263"/>
                </a:cubicBezTo>
                <a:cubicBezTo>
                  <a:pt x="9289" y="37698"/>
                  <a:pt x="9997" y="38099"/>
                  <a:pt x="10724" y="38460"/>
                </a:cubicBezTo>
                <a:cubicBezTo>
                  <a:pt x="11444" y="38818"/>
                  <a:pt x="12185" y="39155"/>
                  <a:pt x="12739" y="39708"/>
                </a:cubicBezTo>
                <a:cubicBezTo>
                  <a:pt x="13013" y="39982"/>
                  <a:pt x="13225" y="40310"/>
                  <a:pt x="13347" y="40679"/>
                </a:cubicBezTo>
                <a:cubicBezTo>
                  <a:pt x="13472" y="41046"/>
                  <a:pt x="13524" y="41441"/>
                  <a:pt x="13555" y="41839"/>
                </a:cubicBezTo>
                <a:lnTo>
                  <a:pt x="13707" y="44254"/>
                </a:lnTo>
                <a:cubicBezTo>
                  <a:pt x="13763" y="45061"/>
                  <a:pt x="13797" y="45861"/>
                  <a:pt x="13876" y="46674"/>
                </a:cubicBezTo>
                <a:cubicBezTo>
                  <a:pt x="13920" y="47080"/>
                  <a:pt x="13996" y="47487"/>
                  <a:pt x="14141" y="47876"/>
                </a:cubicBezTo>
                <a:cubicBezTo>
                  <a:pt x="14294" y="48262"/>
                  <a:pt x="14509" y="48623"/>
                  <a:pt x="14779" y="48934"/>
                </a:cubicBezTo>
                <a:cubicBezTo>
                  <a:pt x="15320" y="49562"/>
                  <a:pt x="16031" y="49996"/>
                  <a:pt x="16740" y="50382"/>
                </a:cubicBezTo>
                <a:cubicBezTo>
                  <a:pt x="17450" y="50771"/>
                  <a:pt x="18199" y="51088"/>
                  <a:pt x="18877" y="51511"/>
                </a:cubicBezTo>
                <a:cubicBezTo>
                  <a:pt x="19550" y="51940"/>
                  <a:pt x="20168" y="52478"/>
                  <a:pt x="20612" y="53147"/>
                </a:cubicBezTo>
                <a:cubicBezTo>
                  <a:pt x="20832" y="53480"/>
                  <a:pt x="21005" y="53848"/>
                  <a:pt x="21079" y="54242"/>
                </a:cubicBezTo>
                <a:cubicBezTo>
                  <a:pt x="21157" y="54634"/>
                  <a:pt x="21126" y="55046"/>
                  <a:pt x="20989" y="55425"/>
                </a:cubicBezTo>
                <a:cubicBezTo>
                  <a:pt x="20986" y="55431"/>
                  <a:pt x="20991" y="55437"/>
                  <a:pt x="20996" y="55440"/>
                </a:cubicBezTo>
                <a:cubicBezTo>
                  <a:pt x="20997" y="55441"/>
                  <a:pt x="20998" y="55441"/>
                  <a:pt x="20999" y="55441"/>
                </a:cubicBezTo>
                <a:cubicBezTo>
                  <a:pt x="21004" y="55441"/>
                  <a:pt x="21009" y="55437"/>
                  <a:pt x="21011" y="55433"/>
                </a:cubicBezTo>
                <a:cubicBezTo>
                  <a:pt x="21158" y="55054"/>
                  <a:pt x="21198" y="54634"/>
                  <a:pt x="21127" y="54233"/>
                </a:cubicBezTo>
                <a:cubicBezTo>
                  <a:pt x="21059" y="53830"/>
                  <a:pt x="20891" y="53449"/>
                  <a:pt x="20675" y="53105"/>
                </a:cubicBezTo>
                <a:cubicBezTo>
                  <a:pt x="20238" y="52417"/>
                  <a:pt x="19624" y="51854"/>
                  <a:pt x="18942" y="51414"/>
                </a:cubicBezTo>
                <a:cubicBezTo>
                  <a:pt x="18253" y="50974"/>
                  <a:pt x="17511" y="50651"/>
                  <a:pt x="16811" y="50256"/>
                </a:cubicBezTo>
                <a:cubicBezTo>
                  <a:pt x="16113" y="49867"/>
                  <a:pt x="15423" y="49431"/>
                  <a:pt x="14913" y="48824"/>
                </a:cubicBezTo>
                <a:cubicBezTo>
                  <a:pt x="14657" y="48523"/>
                  <a:pt x="14457" y="48179"/>
                  <a:pt x="14316" y="47813"/>
                </a:cubicBezTo>
                <a:cubicBezTo>
                  <a:pt x="14182" y="47442"/>
                  <a:pt x="14113" y="47049"/>
                  <a:pt x="14073" y="46652"/>
                </a:cubicBezTo>
                <a:cubicBezTo>
                  <a:pt x="14007" y="45858"/>
                  <a:pt x="13981" y="45045"/>
                  <a:pt x="13932" y="44241"/>
                </a:cubicBezTo>
                <a:cubicBezTo>
                  <a:pt x="13891" y="43433"/>
                  <a:pt x="13848" y="42630"/>
                  <a:pt x="13795" y="41820"/>
                </a:cubicBezTo>
                <a:cubicBezTo>
                  <a:pt x="13762" y="41414"/>
                  <a:pt x="13712" y="41001"/>
                  <a:pt x="13576" y="40602"/>
                </a:cubicBezTo>
                <a:cubicBezTo>
                  <a:pt x="13445" y="40203"/>
                  <a:pt x="13209" y="39834"/>
                  <a:pt x="12914" y="39537"/>
                </a:cubicBezTo>
                <a:cubicBezTo>
                  <a:pt x="12315" y="38941"/>
                  <a:pt x="11552" y="38598"/>
                  <a:pt x="10837" y="38238"/>
                </a:cubicBezTo>
                <a:cubicBezTo>
                  <a:pt x="10118" y="37879"/>
                  <a:pt x="9419" y="37482"/>
                  <a:pt x="8739" y="37056"/>
                </a:cubicBezTo>
                <a:cubicBezTo>
                  <a:pt x="7376" y="36201"/>
                  <a:pt x="6091" y="35226"/>
                  <a:pt x="4840" y="34210"/>
                </a:cubicBezTo>
                <a:cubicBezTo>
                  <a:pt x="4213" y="33702"/>
                  <a:pt x="3597" y="33182"/>
                  <a:pt x="2979" y="32663"/>
                </a:cubicBezTo>
                <a:cubicBezTo>
                  <a:pt x="2366" y="32139"/>
                  <a:pt x="1724" y="31645"/>
                  <a:pt x="1228" y="31024"/>
                </a:cubicBezTo>
                <a:cubicBezTo>
                  <a:pt x="734" y="30403"/>
                  <a:pt x="422" y="29648"/>
                  <a:pt x="288" y="28864"/>
                </a:cubicBezTo>
                <a:cubicBezTo>
                  <a:pt x="152" y="28079"/>
                  <a:pt x="182" y="27266"/>
                  <a:pt x="329" y="26480"/>
                </a:cubicBezTo>
                <a:cubicBezTo>
                  <a:pt x="637" y="24900"/>
                  <a:pt x="1409" y="23456"/>
                  <a:pt x="2213" y="22064"/>
                </a:cubicBezTo>
                <a:cubicBezTo>
                  <a:pt x="3024" y="20671"/>
                  <a:pt x="3823" y="19264"/>
                  <a:pt x="4782" y="17966"/>
                </a:cubicBezTo>
                <a:cubicBezTo>
                  <a:pt x="5728" y="16664"/>
                  <a:pt x="6854" y="15479"/>
                  <a:pt x="8193" y="14587"/>
                </a:cubicBezTo>
                <a:cubicBezTo>
                  <a:pt x="9529" y="13688"/>
                  <a:pt x="11013" y="13039"/>
                  <a:pt x="12515" y="12463"/>
                </a:cubicBezTo>
                <a:cubicBezTo>
                  <a:pt x="14018" y="11879"/>
                  <a:pt x="15555" y="11381"/>
                  <a:pt x="17056" y="10771"/>
                </a:cubicBezTo>
                <a:cubicBezTo>
                  <a:pt x="18553" y="10165"/>
                  <a:pt x="20033" y="9458"/>
                  <a:pt x="21323" y="8458"/>
                </a:cubicBezTo>
                <a:cubicBezTo>
                  <a:pt x="21968" y="7962"/>
                  <a:pt x="22554" y="7389"/>
                  <a:pt x="23060" y="6752"/>
                </a:cubicBezTo>
                <a:cubicBezTo>
                  <a:pt x="23573" y="6118"/>
                  <a:pt x="23979" y="5408"/>
                  <a:pt x="24322" y="4673"/>
                </a:cubicBezTo>
                <a:cubicBezTo>
                  <a:pt x="25000" y="3193"/>
                  <a:pt x="25359" y="1601"/>
                  <a:pt x="25629" y="12"/>
                </a:cubicBezTo>
                <a:cubicBezTo>
                  <a:pt x="25630" y="6"/>
                  <a:pt x="25628" y="1"/>
                  <a:pt x="25617" y="1"/>
                </a:cubicBezTo>
                <a:cubicBezTo>
                  <a:pt x="25616" y="1"/>
                  <a:pt x="25615" y="1"/>
                  <a:pt x="25614" y="1"/>
                </a:cubicBezTo>
                <a:cubicBezTo>
                  <a:pt x="25613" y="1"/>
                  <a:pt x="25613" y="1"/>
                  <a:pt x="256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grpSp>
        <p:nvGrpSpPr>
          <p:cNvPr id="46" name="Google Shape;46;p3"/>
          <p:cNvGrpSpPr/>
          <p:nvPr>
            <p:custDataLst>
              <p:tags r:id="rId10"/>
            </p:custDataLst>
          </p:nvPr>
        </p:nvGrpSpPr>
        <p:grpSpPr>
          <a:xfrm rot="-1572312">
            <a:off x="7174881" y="4756119"/>
            <a:ext cx="2676171" cy="1592860"/>
            <a:chOff x="5233476" y="2947747"/>
            <a:chExt cx="1866727" cy="1111078"/>
          </a:xfrm>
        </p:grpSpPr>
        <p:sp>
          <p:nvSpPr>
            <p:cNvPr id="47" name="Google Shape;47;p3"/>
            <p:cNvSpPr/>
            <p:nvPr>
              <p:custDataLst>
                <p:tags r:id="rId11"/>
              </p:custDataLst>
            </p:nvPr>
          </p:nvSpPr>
          <p:spPr>
            <a:xfrm rot="10490912" flipH="1">
              <a:off x="5237391" y="3641828"/>
              <a:ext cx="129230" cy="93024"/>
            </a:xfrm>
            <a:custGeom>
              <a:avLst/>
              <a:gdLst/>
              <a:ahLst/>
              <a:cxnLst/>
              <a:rect l="l" t="t" r="r" b="b"/>
              <a:pathLst>
                <a:path w="2727" h="1963" extrusionOk="0">
                  <a:moveTo>
                    <a:pt x="1104" y="1"/>
                  </a:moveTo>
                  <a:cubicBezTo>
                    <a:pt x="872" y="1"/>
                    <a:pt x="641" y="82"/>
                    <a:pt x="449" y="274"/>
                  </a:cubicBezTo>
                  <a:cubicBezTo>
                    <a:pt x="1" y="722"/>
                    <a:pt x="671" y="1963"/>
                    <a:pt x="1434" y="1963"/>
                  </a:cubicBezTo>
                  <a:cubicBezTo>
                    <a:pt x="1623" y="1963"/>
                    <a:pt x="1819" y="1886"/>
                    <a:pt x="2005" y="1700"/>
                  </a:cubicBezTo>
                  <a:cubicBezTo>
                    <a:pt x="2727" y="979"/>
                    <a:pt x="1908" y="1"/>
                    <a:pt x="1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48" name="Google Shape;48;p3"/>
            <p:cNvSpPr/>
            <p:nvPr>
              <p:custDataLst>
                <p:tags r:id="rId12"/>
              </p:custDataLst>
            </p:nvPr>
          </p:nvSpPr>
          <p:spPr>
            <a:xfrm rot="10490912" flipH="1">
              <a:off x="5824432" y="3953674"/>
              <a:ext cx="120510" cy="99943"/>
            </a:xfrm>
            <a:custGeom>
              <a:avLst/>
              <a:gdLst/>
              <a:ahLst/>
              <a:cxnLst/>
              <a:rect l="l" t="t" r="r" b="b"/>
              <a:pathLst>
                <a:path w="2543" h="2109" extrusionOk="0">
                  <a:moveTo>
                    <a:pt x="1244" y="0"/>
                  </a:moveTo>
                  <a:cubicBezTo>
                    <a:pt x="618" y="0"/>
                    <a:pt x="1" y="342"/>
                    <a:pt x="1" y="1055"/>
                  </a:cubicBezTo>
                  <a:cubicBezTo>
                    <a:pt x="1" y="1767"/>
                    <a:pt x="618" y="2109"/>
                    <a:pt x="1245" y="2109"/>
                  </a:cubicBezTo>
                  <a:cubicBezTo>
                    <a:pt x="1889" y="2109"/>
                    <a:pt x="2542" y="1747"/>
                    <a:pt x="2542" y="1055"/>
                  </a:cubicBezTo>
                  <a:cubicBezTo>
                    <a:pt x="2543" y="363"/>
                    <a:pt x="1889" y="0"/>
                    <a:pt x="1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49" name="Google Shape;49;p3"/>
            <p:cNvSpPr/>
            <p:nvPr>
              <p:custDataLst>
                <p:tags r:id="rId13"/>
              </p:custDataLst>
            </p:nvPr>
          </p:nvSpPr>
          <p:spPr>
            <a:xfrm rot="10490912" flipH="1">
              <a:off x="6469083" y="3945730"/>
              <a:ext cx="119657" cy="79661"/>
            </a:xfrm>
            <a:custGeom>
              <a:avLst/>
              <a:gdLst/>
              <a:ahLst/>
              <a:cxnLst/>
              <a:rect l="l" t="t" r="r" b="b"/>
              <a:pathLst>
                <a:path w="2525" h="1681" extrusionOk="0">
                  <a:moveTo>
                    <a:pt x="983" y="1"/>
                  </a:moveTo>
                  <a:cubicBezTo>
                    <a:pt x="446" y="1"/>
                    <a:pt x="0" y="326"/>
                    <a:pt x="192" y="1108"/>
                  </a:cubicBezTo>
                  <a:cubicBezTo>
                    <a:pt x="293" y="1523"/>
                    <a:pt x="576" y="1681"/>
                    <a:pt x="898" y="1681"/>
                  </a:cubicBezTo>
                  <a:cubicBezTo>
                    <a:pt x="1615" y="1681"/>
                    <a:pt x="2524" y="902"/>
                    <a:pt x="2062" y="440"/>
                  </a:cubicBezTo>
                  <a:cubicBezTo>
                    <a:pt x="1785" y="163"/>
                    <a:pt x="1361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50" name="Google Shape;50;p3"/>
            <p:cNvSpPr/>
            <p:nvPr>
              <p:custDataLst>
                <p:tags r:id="rId14"/>
              </p:custDataLst>
            </p:nvPr>
          </p:nvSpPr>
          <p:spPr>
            <a:xfrm rot="10490912" flipH="1">
              <a:off x="6737547" y="3450919"/>
              <a:ext cx="153967" cy="117761"/>
            </a:xfrm>
            <a:custGeom>
              <a:avLst/>
              <a:gdLst/>
              <a:ahLst/>
              <a:cxnLst/>
              <a:rect l="l" t="t" r="r" b="b"/>
              <a:pathLst>
                <a:path w="3248" h="2485" extrusionOk="0">
                  <a:moveTo>
                    <a:pt x="1419" y="0"/>
                  </a:moveTo>
                  <a:cubicBezTo>
                    <a:pt x="893" y="0"/>
                    <a:pt x="419" y="255"/>
                    <a:pt x="264" y="863"/>
                  </a:cubicBezTo>
                  <a:cubicBezTo>
                    <a:pt x="0" y="1902"/>
                    <a:pt x="1078" y="2484"/>
                    <a:pt x="2011" y="2484"/>
                  </a:cubicBezTo>
                  <a:cubicBezTo>
                    <a:pt x="2665" y="2484"/>
                    <a:pt x="3249" y="2198"/>
                    <a:pt x="3249" y="1583"/>
                  </a:cubicBezTo>
                  <a:cubicBezTo>
                    <a:pt x="3249" y="663"/>
                    <a:pt x="2266" y="0"/>
                    <a:pt x="1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51" name="Google Shape;51;p3"/>
            <p:cNvSpPr/>
            <p:nvPr>
              <p:custDataLst>
                <p:tags r:id="rId15"/>
              </p:custDataLst>
            </p:nvPr>
          </p:nvSpPr>
          <p:spPr>
            <a:xfrm rot="10490912" flipH="1">
              <a:off x="5979102" y="3560656"/>
              <a:ext cx="104872" cy="76391"/>
            </a:xfrm>
            <a:custGeom>
              <a:avLst/>
              <a:gdLst/>
              <a:ahLst/>
              <a:cxnLst/>
              <a:rect l="l" t="t" r="r" b="b"/>
              <a:pathLst>
                <a:path w="2213" h="1611" extrusionOk="0">
                  <a:moveTo>
                    <a:pt x="1140" y="1"/>
                  </a:moveTo>
                  <a:cubicBezTo>
                    <a:pt x="576" y="1"/>
                    <a:pt x="1" y="270"/>
                    <a:pt x="1" y="773"/>
                  </a:cubicBezTo>
                  <a:cubicBezTo>
                    <a:pt x="1" y="1342"/>
                    <a:pt x="534" y="1612"/>
                    <a:pt x="1077" y="1612"/>
                  </a:cubicBezTo>
                  <a:cubicBezTo>
                    <a:pt x="1640" y="1612"/>
                    <a:pt x="2213" y="1322"/>
                    <a:pt x="2213" y="775"/>
                  </a:cubicBezTo>
                  <a:cubicBezTo>
                    <a:pt x="2213" y="249"/>
                    <a:pt x="1682" y="1"/>
                    <a:pt x="1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52" name="Google Shape;52;p3"/>
            <p:cNvSpPr/>
            <p:nvPr>
              <p:custDataLst>
                <p:tags r:id="rId16"/>
              </p:custDataLst>
            </p:nvPr>
          </p:nvSpPr>
          <p:spPr>
            <a:xfrm rot="10490912" flipH="1">
              <a:off x="6370464" y="3227761"/>
              <a:ext cx="174154" cy="107905"/>
            </a:xfrm>
            <a:custGeom>
              <a:avLst/>
              <a:gdLst/>
              <a:ahLst/>
              <a:cxnLst/>
              <a:rect l="l" t="t" r="r" b="b"/>
              <a:pathLst>
                <a:path w="3675" h="2277" extrusionOk="0">
                  <a:moveTo>
                    <a:pt x="1632" y="0"/>
                  </a:moveTo>
                  <a:cubicBezTo>
                    <a:pt x="1486" y="0"/>
                    <a:pt x="1341" y="22"/>
                    <a:pt x="1206" y="70"/>
                  </a:cubicBezTo>
                  <a:cubicBezTo>
                    <a:pt x="1" y="498"/>
                    <a:pt x="977" y="2276"/>
                    <a:pt x="2005" y="2276"/>
                  </a:cubicBezTo>
                  <a:cubicBezTo>
                    <a:pt x="2233" y="2276"/>
                    <a:pt x="2463" y="2189"/>
                    <a:pt x="2673" y="1979"/>
                  </a:cubicBezTo>
                  <a:cubicBezTo>
                    <a:pt x="3674" y="978"/>
                    <a:pt x="2605" y="0"/>
                    <a:pt x="1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53" name="Google Shape;53;p3"/>
            <p:cNvSpPr/>
            <p:nvPr>
              <p:custDataLst>
                <p:tags r:id="rId17"/>
              </p:custDataLst>
            </p:nvPr>
          </p:nvSpPr>
          <p:spPr>
            <a:xfrm rot="10490912" flipH="1">
              <a:off x="6972339" y="2953156"/>
              <a:ext cx="124301" cy="84968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54" name="Google Shape;54;p3"/>
            <p:cNvSpPr/>
            <p:nvPr>
              <p:custDataLst>
                <p:tags r:id="rId18"/>
              </p:custDataLst>
            </p:nvPr>
          </p:nvSpPr>
          <p:spPr>
            <a:xfrm rot="10490912" flipH="1">
              <a:off x="5692267" y="3006356"/>
              <a:ext cx="124301" cy="84968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</p:grpSp>
      <p:sp>
        <p:nvSpPr>
          <p:cNvPr id="55" name="Google Shape;55;p3"/>
          <p:cNvSpPr/>
          <p:nvPr>
            <p:custDataLst>
              <p:tags r:id="rId19"/>
            </p:custDataLst>
          </p:nvPr>
        </p:nvSpPr>
        <p:spPr>
          <a:xfrm rot="6512234" flipH="1">
            <a:off x="9543677" y="2199005"/>
            <a:ext cx="348951" cy="320140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8" name="Google Shape;58;p4"/>
          <p:cNvSpPr txBox="1"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1219200" lvl="1" indent="-423545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800" lvl="2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400" lvl="3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8000" lvl="4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600" lvl="5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200" lvl="6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800" lvl="7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400" lvl="8" indent="-423545" rtl="0">
              <a:lnSpc>
                <a:spcPct val="115000"/>
              </a:lnSpc>
              <a:spcBef>
                <a:spcPct val="4270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4"/>
          <p:cNvSpPr/>
          <p:nvPr>
            <p:custDataLst>
              <p:tags r:id="rId4"/>
            </p:custDataLst>
          </p:nvPr>
        </p:nvSpPr>
        <p:spPr>
          <a:xfrm rot="855204" flipH="1">
            <a:off x="56341" y="4127937"/>
            <a:ext cx="4548920" cy="4222788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0" name="Google Shape;60;p4"/>
          <p:cNvSpPr/>
          <p:nvPr>
            <p:custDataLst>
              <p:tags r:id="rId5"/>
            </p:custDataLst>
          </p:nvPr>
        </p:nvSpPr>
        <p:spPr>
          <a:xfrm rot="4857599" flipH="1">
            <a:off x="532239" y="-1019116"/>
            <a:ext cx="6435153" cy="5241585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1" name="Google Shape;61;p4"/>
          <p:cNvSpPr/>
          <p:nvPr>
            <p:custDataLst>
              <p:tags r:id="rId6"/>
            </p:custDataLst>
          </p:nvPr>
        </p:nvSpPr>
        <p:spPr>
          <a:xfrm flipH="1">
            <a:off x="5150460" y="-2376896"/>
            <a:ext cx="7416259" cy="8651116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2" name="Google Shape;62;p4"/>
          <p:cNvSpPr/>
          <p:nvPr>
            <p:custDataLst>
              <p:tags r:id="rId7"/>
            </p:custDataLst>
          </p:nvPr>
        </p:nvSpPr>
        <p:spPr>
          <a:xfrm rot="9041132">
            <a:off x="5255607" y="3522847"/>
            <a:ext cx="6347083" cy="5598160"/>
          </a:xfrm>
          <a:custGeom>
            <a:avLst/>
            <a:gdLst/>
            <a:ahLst/>
            <a:cxnLst/>
            <a:rect l="l" t="t" r="r" b="b"/>
            <a:pathLst>
              <a:path w="22101" h="19493" extrusionOk="0">
                <a:moveTo>
                  <a:pt x="13385" y="0"/>
                </a:moveTo>
                <a:cubicBezTo>
                  <a:pt x="13352" y="0"/>
                  <a:pt x="13318" y="0"/>
                  <a:pt x="13285" y="1"/>
                </a:cubicBezTo>
                <a:cubicBezTo>
                  <a:pt x="12958" y="5"/>
                  <a:pt x="12629" y="22"/>
                  <a:pt x="12298" y="58"/>
                </a:cubicBezTo>
                <a:cubicBezTo>
                  <a:pt x="10951" y="60"/>
                  <a:pt x="9685" y="399"/>
                  <a:pt x="8602" y="1237"/>
                </a:cubicBezTo>
                <a:cubicBezTo>
                  <a:pt x="7664" y="1962"/>
                  <a:pt x="6726" y="2789"/>
                  <a:pt x="6520" y="4016"/>
                </a:cubicBezTo>
                <a:cubicBezTo>
                  <a:pt x="6425" y="4586"/>
                  <a:pt x="6415" y="5208"/>
                  <a:pt x="6544" y="5774"/>
                </a:cubicBezTo>
                <a:cubicBezTo>
                  <a:pt x="6689" y="6409"/>
                  <a:pt x="7039" y="6981"/>
                  <a:pt x="7162" y="7624"/>
                </a:cubicBezTo>
                <a:cubicBezTo>
                  <a:pt x="7455" y="9170"/>
                  <a:pt x="6114" y="9853"/>
                  <a:pt x="4835" y="10078"/>
                </a:cubicBezTo>
                <a:cubicBezTo>
                  <a:pt x="3537" y="10306"/>
                  <a:pt x="1912" y="10661"/>
                  <a:pt x="993" y="11698"/>
                </a:cubicBezTo>
                <a:cubicBezTo>
                  <a:pt x="256" y="12530"/>
                  <a:pt x="0" y="13794"/>
                  <a:pt x="129" y="14877"/>
                </a:cubicBezTo>
                <a:cubicBezTo>
                  <a:pt x="270" y="16046"/>
                  <a:pt x="1049" y="16923"/>
                  <a:pt x="1993" y="17562"/>
                </a:cubicBezTo>
                <a:cubicBezTo>
                  <a:pt x="4521" y="19276"/>
                  <a:pt x="7556" y="19253"/>
                  <a:pt x="10488" y="19412"/>
                </a:cubicBezTo>
                <a:cubicBezTo>
                  <a:pt x="11239" y="19452"/>
                  <a:pt x="11994" y="19492"/>
                  <a:pt x="12748" y="19492"/>
                </a:cubicBezTo>
                <a:cubicBezTo>
                  <a:pt x="13409" y="19492"/>
                  <a:pt x="14069" y="19462"/>
                  <a:pt x="14723" y="19374"/>
                </a:cubicBezTo>
                <a:cubicBezTo>
                  <a:pt x="16022" y="19199"/>
                  <a:pt x="17304" y="18703"/>
                  <a:pt x="18404" y="17989"/>
                </a:cubicBezTo>
                <a:cubicBezTo>
                  <a:pt x="19609" y="17205"/>
                  <a:pt x="20269" y="15956"/>
                  <a:pt x="20897" y="14696"/>
                </a:cubicBezTo>
                <a:cubicBezTo>
                  <a:pt x="21567" y="13352"/>
                  <a:pt x="22047" y="11969"/>
                  <a:pt x="22067" y="10450"/>
                </a:cubicBezTo>
                <a:cubicBezTo>
                  <a:pt x="22101" y="7796"/>
                  <a:pt x="21108" y="4876"/>
                  <a:pt x="19443" y="2801"/>
                </a:cubicBezTo>
                <a:cubicBezTo>
                  <a:pt x="17937" y="925"/>
                  <a:pt x="15764" y="0"/>
                  <a:pt x="13385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3" name="Google Shape;63;p4"/>
          <p:cNvSpPr/>
          <p:nvPr>
            <p:custDataLst>
              <p:tags r:id="rId8"/>
            </p:custDataLst>
          </p:nvPr>
        </p:nvSpPr>
        <p:spPr>
          <a:xfrm rot="6936425">
            <a:off x="11344681" y="5104495"/>
            <a:ext cx="199759" cy="165667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4" name="Google Shape;64;p4"/>
          <p:cNvSpPr/>
          <p:nvPr>
            <p:custDataLst>
              <p:tags r:id="rId9"/>
            </p:custDataLst>
          </p:nvPr>
        </p:nvSpPr>
        <p:spPr>
          <a:xfrm rot="6936425">
            <a:off x="10944081" y="6111351"/>
            <a:ext cx="198344" cy="132047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5" name="Google Shape;65;p4"/>
          <p:cNvSpPr/>
          <p:nvPr>
            <p:custDataLst>
              <p:tags r:id="rId10"/>
            </p:custDataLst>
          </p:nvPr>
        </p:nvSpPr>
        <p:spPr>
          <a:xfrm rot="6936425">
            <a:off x="10011288" y="6247733"/>
            <a:ext cx="255216" cy="195203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6" name="Google Shape;66;p4"/>
          <p:cNvSpPr/>
          <p:nvPr>
            <p:custDataLst>
              <p:tags r:id="rId11"/>
            </p:custDataLst>
          </p:nvPr>
        </p:nvSpPr>
        <p:spPr>
          <a:xfrm rot="6936425">
            <a:off x="9109921" y="6318653"/>
            <a:ext cx="206043" cy="140844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7" name="Google Shape;67;p4"/>
          <p:cNvSpPr/>
          <p:nvPr>
            <p:custDataLst>
              <p:tags r:id="rId12"/>
            </p:custDataLst>
          </p:nvPr>
        </p:nvSpPr>
        <p:spPr>
          <a:xfrm rot="4119378" flipH="1">
            <a:off x="11839993" y="5806052"/>
            <a:ext cx="120072" cy="132163"/>
          </a:xfrm>
          <a:custGeom>
            <a:avLst/>
            <a:gdLst/>
            <a:ahLst/>
            <a:cxnLst/>
            <a:rect l="l" t="t" r="r" b="b"/>
            <a:pathLst>
              <a:path w="745" h="820" extrusionOk="0">
                <a:moveTo>
                  <a:pt x="543" y="144"/>
                </a:moveTo>
                <a:lnTo>
                  <a:pt x="543" y="144"/>
                </a:lnTo>
                <a:cubicBezTo>
                  <a:pt x="546" y="148"/>
                  <a:pt x="549" y="152"/>
                  <a:pt x="552" y="155"/>
                </a:cubicBezTo>
                <a:lnTo>
                  <a:pt x="552" y="155"/>
                </a:lnTo>
                <a:cubicBezTo>
                  <a:pt x="549" y="152"/>
                  <a:pt x="546" y="148"/>
                  <a:pt x="544" y="145"/>
                </a:cubicBezTo>
                <a:cubicBezTo>
                  <a:pt x="544" y="145"/>
                  <a:pt x="544" y="145"/>
                  <a:pt x="543" y="144"/>
                </a:cubicBezTo>
                <a:close/>
                <a:moveTo>
                  <a:pt x="150" y="580"/>
                </a:moveTo>
                <a:cubicBezTo>
                  <a:pt x="155" y="586"/>
                  <a:pt x="161" y="593"/>
                  <a:pt x="166" y="600"/>
                </a:cubicBezTo>
                <a:cubicBezTo>
                  <a:pt x="160" y="593"/>
                  <a:pt x="155" y="587"/>
                  <a:pt x="150" y="580"/>
                </a:cubicBezTo>
                <a:close/>
                <a:moveTo>
                  <a:pt x="303" y="1"/>
                </a:moveTo>
                <a:cubicBezTo>
                  <a:pt x="287" y="1"/>
                  <a:pt x="270" y="3"/>
                  <a:pt x="253" y="6"/>
                </a:cubicBezTo>
                <a:cubicBezTo>
                  <a:pt x="215" y="7"/>
                  <a:pt x="178" y="20"/>
                  <a:pt x="145" y="40"/>
                </a:cubicBezTo>
                <a:cubicBezTo>
                  <a:pt x="126" y="56"/>
                  <a:pt x="106" y="70"/>
                  <a:pt x="86" y="85"/>
                </a:cubicBezTo>
                <a:cubicBezTo>
                  <a:pt x="51" y="122"/>
                  <a:pt x="25" y="164"/>
                  <a:pt x="12" y="213"/>
                </a:cubicBezTo>
                <a:cubicBezTo>
                  <a:pt x="7" y="239"/>
                  <a:pt x="4" y="265"/>
                  <a:pt x="1" y="292"/>
                </a:cubicBezTo>
                <a:cubicBezTo>
                  <a:pt x="2" y="345"/>
                  <a:pt x="15" y="394"/>
                  <a:pt x="41" y="440"/>
                </a:cubicBezTo>
                <a:cubicBezTo>
                  <a:pt x="72" y="482"/>
                  <a:pt x="104" y="523"/>
                  <a:pt x="137" y="564"/>
                </a:cubicBezTo>
                <a:lnTo>
                  <a:pt x="137" y="564"/>
                </a:lnTo>
                <a:cubicBezTo>
                  <a:pt x="149" y="580"/>
                  <a:pt x="160" y="597"/>
                  <a:pt x="171" y="616"/>
                </a:cubicBezTo>
                <a:lnTo>
                  <a:pt x="171" y="616"/>
                </a:lnTo>
                <a:cubicBezTo>
                  <a:pt x="181" y="649"/>
                  <a:pt x="197" y="679"/>
                  <a:pt x="220" y="706"/>
                </a:cubicBezTo>
                <a:cubicBezTo>
                  <a:pt x="241" y="736"/>
                  <a:pt x="269" y="763"/>
                  <a:pt x="302" y="780"/>
                </a:cubicBezTo>
                <a:cubicBezTo>
                  <a:pt x="336" y="802"/>
                  <a:pt x="372" y="813"/>
                  <a:pt x="411" y="815"/>
                </a:cubicBezTo>
                <a:cubicBezTo>
                  <a:pt x="426" y="818"/>
                  <a:pt x="443" y="820"/>
                  <a:pt x="459" y="820"/>
                </a:cubicBezTo>
                <a:cubicBezTo>
                  <a:pt x="481" y="820"/>
                  <a:pt x="504" y="817"/>
                  <a:pt x="526" y="810"/>
                </a:cubicBezTo>
                <a:cubicBezTo>
                  <a:pt x="549" y="800"/>
                  <a:pt x="572" y="790"/>
                  <a:pt x="596" y="779"/>
                </a:cubicBezTo>
                <a:cubicBezTo>
                  <a:pt x="640" y="753"/>
                  <a:pt x="675" y="718"/>
                  <a:pt x="701" y="674"/>
                </a:cubicBezTo>
                <a:cubicBezTo>
                  <a:pt x="711" y="650"/>
                  <a:pt x="720" y="627"/>
                  <a:pt x="731" y="604"/>
                </a:cubicBezTo>
                <a:cubicBezTo>
                  <a:pt x="745" y="553"/>
                  <a:pt x="745" y="500"/>
                  <a:pt x="731" y="448"/>
                </a:cubicBezTo>
                <a:cubicBezTo>
                  <a:pt x="720" y="416"/>
                  <a:pt x="706" y="384"/>
                  <a:pt x="691" y="353"/>
                </a:cubicBezTo>
                <a:cubicBezTo>
                  <a:pt x="687" y="342"/>
                  <a:pt x="682" y="332"/>
                  <a:pt x="676" y="322"/>
                </a:cubicBezTo>
                <a:cubicBezTo>
                  <a:pt x="665" y="304"/>
                  <a:pt x="653" y="284"/>
                  <a:pt x="640" y="266"/>
                </a:cubicBezTo>
                <a:cubicBezTo>
                  <a:pt x="608" y="224"/>
                  <a:pt x="575" y="183"/>
                  <a:pt x="542" y="141"/>
                </a:cubicBezTo>
                <a:lnTo>
                  <a:pt x="542" y="141"/>
                </a:lnTo>
                <a:cubicBezTo>
                  <a:pt x="524" y="109"/>
                  <a:pt x="499" y="83"/>
                  <a:pt x="468" y="63"/>
                </a:cubicBezTo>
                <a:cubicBezTo>
                  <a:pt x="440" y="37"/>
                  <a:pt x="407" y="20"/>
                  <a:pt x="369" y="11"/>
                </a:cubicBezTo>
                <a:cubicBezTo>
                  <a:pt x="347" y="4"/>
                  <a:pt x="325" y="1"/>
                  <a:pt x="30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8" name="Google Shape;68;p4"/>
          <p:cNvSpPr/>
          <p:nvPr>
            <p:custDataLst>
              <p:tags r:id="rId13"/>
            </p:custDataLst>
          </p:nvPr>
        </p:nvSpPr>
        <p:spPr>
          <a:xfrm rot="4119378" flipH="1">
            <a:off x="9708836" y="6717795"/>
            <a:ext cx="242723" cy="188412"/>
          </a:xfrm>
          <a:custGeom>
            <a:avLst/>
            <a:gdLst/>
            <a:ahLst/>
            <a:cxnLst/>
            <a:rect l="l" t="t" r="r" b="b"/>
            <a:pathLst>
              <a:path w="1506" h="1169" extrusionOk="0">
                <a:moveTo>
                  <a:pt x="753" y="1"/>
                </a:moveTo>
                <a:cubicBezTo>
                  <a:pt x="2" y="1"/>
                  <a:pt x="1" y="1169"/>
                  <a:pt x="753" y="1169"/>
                </a:cubicBezTo>
                <a:cubicBezTo>
                  <a:pt x="1504" y="1169"/>
                  <a:pt x="1505" y="1"/>
                  <a:pt x="75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1700" y="3858633"/>
            <a:ext cx="41332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  <p:custDataLst>
              <p:tags r:id="rId3"/>
            </p:custDataLst>
          </p:nvPr>
        </p:nvSpPr>
        <p:spPr>
          <a:xfrm>
            <a:off x="6627120" y="3858633"/>
            <a:ext cx="41332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3" name="Google Shape;73;p5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1439364" y="3155033"/>
            <a:ext cx="4118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74" name="Google Shape;74;p5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6627164" y="3155033"/>
            <a:ext cx="413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75" name="Google Shape;75;p5"/>
          <p:cNvSpPr/>
          <p:nvPr>
            <p:custDataLst>
              <p:tags r:id="rId7"/>
            </p:custDataLst>
          </p:nvPr>
        </p:nvSpPr>
        <p:spPr>
          <a:xfrm>
            <a:off x="699701" y="-1356549"/>
            <a:ext cx="8275003" cy="9652845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6" name="Google Shape;76;p5"/>
          <p:cNvSpPr/>
          <p:nvPr>
            <p:custDataLst>
              <p:tags r:id="rId8"/>
            </p:custDataLst>
          </p:nvPr>
        </p:nvSpPr>
        <p:spPr>
          <a:xfrm rot="-855203">
            <a:off x="4329113" y="3565580"/>
            <a:ext cx="4685600" cy="4349723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7" name="Google Shape;77;p5"/>
          <p:cNvSpPr/>
          <p:nvPr>
            <p:custDataLst>
              <p:tags r:id="rId9"/>
            </p:custDataLst>
          </p:nvPr>
        </p:nvSpPr>
        <p:spPr>
          <a:xfrm rot="-4857595">
            <a:off x="6673821" y="-227347"/>
            <a:ext cx="7180303" cy="5848527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8" name="Google Shape;78;p5"/>
          <p:cNvSpPr/>
          <p:nvPr>
            <p:custDataLst>
              <p:tags r:id="rId10"/>
            </p:custDataLst>
          </p:nvPr>
        </p:nvSpPr>
        <p:spPr>
          <a:xfrm rot="-3341861">
            <a:off x="2571835" y="5144352"/>
            <a:ext cx="104536" cy="3413540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9" name="Google Shape;79;p5"/>
          <p:cNvSpPr/>
          <p:nvPr>
            <p:custDataLst>
              <p:tags r:id="rId11"/>
            </p:custDataLst>
          </p:nvPr>
        </p:nvSpPr>
        <p:spPr>
          <a:xfrm rot="-4865150">
            <a:off x="11324437" y="1739053"/>
            <a:ext cx="348941" cy="320132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0" name="Google Shape;80;p5"/>
          <p:cNvSpPr/>
          <p:nvPr>
            <p:custDataLst>
              <p:tags r:id="rId12"/>
            </p:custDataLst>
          </p:nvPr>
        </p:nvSpPr>
        <p:spPr>
          <a:xfrm rot="-596959">
            <a:off x="9864927" y="619240"/>
            <a:ext cx="160676" cy="133255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1" name="Google Shape;81;p5"/>
          <p:cNvSpPr/>
          <p:nvPr>
            <p:custDataLst>
              <p:tags r:id="rId13"/>
            </p:custDataLst>
          </p:nvPr>
        </p:nvSpPr>
        <p:spPr>
          <a:xfrm rot="-596959">
            <a:off x="10701067" y="432292"/>
            <a:ext cx="159539" cy="106212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2" name="Google Shape;82;p5"/>
          <p:cNvSpPr/>
          <p:nvPr>
            <p:custDataLst>
              <p:tags r:id="rId14"/>
            </p:custDataLst>
          </p:nvPr>
        </p:nvSpPr>
        <p:spPr>
          <a:xfrm rot="-596959">
            <a:off x="11211101" y="920124"/>
            <a:ext cx="205284" cy="157011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3" name="Google Shape;83;p5"/>
          <p:cNvSpPr/>
          <p:nvPr>
            <p:custDataLst>
              <p:tags r:id="rId15"/>
            </p:custDataLst>
          </p:nvPr>
        </p:nvSpPr>
        <p:spPr>
          <a:xfrm rot="-596959">
            <a:off x="11692599" y="1527452"/>
            <a:ext cx="165731" cy="1132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4" name="Google Shape;84;p5"/>
          <p:cNvSpPr/>
          <p:nvPr>
            <p:custDataLst>
              <p:tags r:id="rId16"/>
            </p:custDataLst>
          </p:nvPr>
        </p:nvSpPr>
        <p:spPr>
          <a:xfrm rot="7701061">
            <a:off x="12501432" y="891425"/>
            <a:ext cx="157927" cy="5156932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5" name="Google Shape;85;p5"/>
          <p:cNvSpPr/>
          <p:nvPr>
            <p:custDataLst>
              <p:tags r:id="rId17"/>
            </p:custDataLst>
          </p:nvPr>
        </p:nvSpPr>
        <p:spPr>
          <a:xfrm rot="-3341861">
            <a:off x="788371" y="3489544"/>
            <a:ext cx="104536" cy="3413540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6" name="Google Shape;86;p5"/>
          <p:cNvSpPr/>
          <p:nvPr>
            <p:custDataLst>
              <p:tags r:id="rId18"/>
            </p:custDataLst>
          </p:nvPr>
        </p:nvSpPr>
        <p:spPr>
          <a:xfrm rot="-596959">
            <a:off x="363624" y="6262025"/>
            <a:ext cx="172301" cy="124029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7" name="Google Shape;87;p5"/>
          <p:cNvSpPr/>
          <p:nvPr>
            <p:custDataLst>
              <p:tags r:id="rId19"/>
            </p:custDataLst>
          </p:nvPr>
        </p:nvSpPr>
        <p:spPr>
          <a:xfrm rot="-596959">
            <a:off x="655860" y="5454823"/>
            <a:ext cx="160676" cy="133255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8" name="Google Shape;88;p5"/>
          <p:cNvSpPr/>
          <p:nvPr>
            <p:custDataLst>
              <p:tags r:id="rId20"/>
            </p:custDataLst>
          </p:nvPr>
        </p:nvSpPr>
        <p:spPr>
          <a:xfrm rot="-596959">
            <a:off x="1709853" y="6179873"/>
            <a:ext cx="232200" cy="143869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9" name="Google Shape;89;p5"/>
          <p:cNvSpPr/>
          <p:nvPr>
            <p:custDataLst>
              <p:tags r:id="rId21"/>
            </p:custDataLst>
          </p:nvPr>
        </p:nvSpPr>
        <p:spPr>
          <a:xfrm rot="-596959">
            <a:off x="2300732" y="6260985"/>
            <a:ext cx="165731" cy="1132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90" name="Google Shape;90;p5"/>
          <p:cNvSpPr/>
          <p:nvPr>
            <p:custDataLst>
              <p:tags r:id="rId22"/>
            </p:custDataLst>
          </p:nvPr>
        </p:nvSpPr>
        <p:spPr>
          <a:xfrm rot="-596959">
            <a:off x="998760" y="6489392"/>
            <a:ext cx="165731" cy="1132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91" name="Google Shape;91;p5"/>
          <p:cNvSpPr/>
          <p:nvPr>
            <p:custDataLst>
              <p:tags r:id="rId23"/>
            </p:custDataLst>
          </p:nvPr>
        </p:nvSpPr>
        <p:spPr>
          <a:xfrm>
            <a:off x="326867" y="4342964"/>
            <a:ext cx="439607" cy="327147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4" name="Google Shape;94;p6"/>
          <p:cNvSpPr/>
          <p:nvPr>
            <p:custDataLst>
              <p:tags r:id="rId3"/>
            </p:custDataLst>
          </p:nvPr>
        </p:nvSpPr>
        <p:spPr>
          <a:xfrm>
            <a:off x="7154232" y="-1039132"/>
            <a:ext cx="6289401" cy="5941073"/>
          </a:xfrm>
          <a:custGeom>
            <a:avLst/>
            <a:gdLst/>
            <a:ahLst/>
            <a:cxnLst/>
            <a:rect l="l" t="t" r="r" b="b"/>
            <a:pathLst>
              <a:path w="30966" h="29251" extrusionOk="0">
                <a:moveTo>
                  <a:pt x="17580" y="4671"/>
                </a:moveTo>
                <a:cubicBezTo>
                  <a:pt x="21022" y="4671"/>
                  <a:pt x="22448" y="5481"/>
                  <a:pt x="23006" y="5993"/>
                </a:cubicBezTo>
                <a:cubicBezTo>
                  <a:pt x="24387" y="7262"/>
                  <a:pt x="26074" y="10834"/>
                  <a:pt x="26230" y="12818"/>
                </a:cubicBezTo>
                <a:cubicBezTo>
                  <a:pt x="26257" y="13174"/>
                  <a:pt x="26165" y="13622"/>
                  <a:pt x="26093" y="13928"/>
                </a:cubicBezTo>
                <a:cubicBezTo>
                  <a:pt x="25211" y="17688"/>
                  <a:pt x="22111" y="21192"/>
                  <a:pt x="17801" y="23298"/>
                </a:cubicBezTo>
                <a:cubicBezTo>
                  <a:pt x="16504" y="23932"/>
                  <a:pt x="14781" y="24572"/>
                  <a:pt x="13113" y="24572"/>
                </a:cubicBezTo>
                <a:cubicBezTo>
                  <a:pt x="12515" y="24572"/>
                  <a:pt x="11924" y="24489"/>
                  <a:pt x="11363" y="24295"/>
                </a:cubicBezTo>
                <a:cubicBezTo>
                  <a:pt x="9602" y="23686"/>
                  <a:pt x="8187" y="22058"/>
                  <a:pt x="6651" y="20150"/>
                </a:cubicBezTo>
                <a:cubicBezTo>
                  <a:pt x="5999" y="19339"/>
                  <a:pt x="5260" y="18424"/>
                  <a:pt x="4957" y="17533"/>
                </a:cubicBezTo>
                <a:cubicBezTo>
                  <a:pt x="4686" y="16741"/>
                  <a:pt x="4685" y="15759"/>
                  <a:pt x="4718" y="14905"/>
                </a:cubicBezTo>
                <a:cubicBezTo>
                  <a:pt x="4805" y="12684"/>
                  <a:pt x="5171" y="11049"/>
                  <a:pt x="5874" y="9755"/>
                </a:cubicBezTo>
                <a:cubicBezTo>
                  <a:pt x="6724" y="8182"/>
                  <a:pt x="8270" y="6844"/>
                  <a:pt x="10225" y="5985"/>
                </a:cubicBezTo>
                <a:cubicBezTo>
                  <a:pt x="11968" y="5219"/>
                  <a:pt x="14050" y="4795"/>
                  <a:pt x="16589" y="4691"/>
                </a:cubicBezTo>
                <a:cubicBezTo>
                  <a:pt x="16938" y="4678"/>
                  <a:pt x="17268" y="4671"/>
                  <a:pt x="17580" y="4671"/>
                </a:cubicBezTo>
                <a:close/>
                <a:moveTo>
                  <a:pt x="17548" y="1"/>
                </a:moveTo>
                <a:cubicBezTo>
                  <a:pt x="17174" y="1"/>
                  <a:pt x="16790" y="9"/>
                  <a:pt x="16398" y="25"/>
                </a:cubicBezTo>
                <a:cubicBezTo>
                  <a:pt x="13266" y="154"/>
                  <a:pt x="10630" y="706"/>
                  <a:pt x="8344" y="1711"/>
                </a:cubicBezTo>
                <a:cubicBezTo>
                  <a:pt x="5445" y="2985"/>
                  <a:pt x="3110" y="5051"/>
                  <a:pt x="1766" y="7530"/>
                </a:cubicBezTo>
                <a:cubicBezTo>
                  <a:pt x="710" y="9476"/>
                  <a:pt x="164" y="11763"/>
                  <a:pt x="49" y="14725"/>
                </a:cubicBezTo>
                <a:cubicBezTo>
                  <a:pt x="0" y="16009"/>
                  <a:pt x="18" y="17524"/>
                  <a:pt x="533" y="19041"/>
                </a:cubicBezTo>
                <a:cubicBezTo>
                  <a:pt x="1104" y="20713"/>
                  <a:pt x="2162" y="22025"/>
                  <a:pt x="3012" y="23081"/>
                </a:cubicBezTo>
                <a:cubicBezTo>
                  <a:pt x="4935" y="25469"/>
                  <a:pt x="6904" y="27697"/>
                  <a:pt x="9836" y="28710"/>
                </a:cubicBezTo>
                <a:cubicBezTo>
                  <a:pt x="10880" y="29070"/>
                  <a:pt x="11979" y="29251"/>
                  <a:pt x="13131" y="29251"/>
                </a:cubicBezTo>
                <a:cubicBezTo>
                  <a:pt x="15209" y="29251"/>
                  <a:pt x="17459" y="28664"/>
                  <a:pt x="19851" y="27496"/>
                </a:cubicBezTo>
                <a:cubicBezTo>
                  <a:pt x="25491" y="24740"/>
                  <a:pt x="29424" y="20183"/>
                  <a:pt x="30641" y="14995"/>
                </a:cubicBezTo>
                <a:cubicBezTo>
                  <a:pt x="30784" y="14384"/>
                  <a:pt x="30966" y="13458"/>
                  <a:pt x="30887" y="12453"/>
                </a:cubicBezTo>
                <a:cubicBezTo>
                  <a:pt x="30665" y="9622"/>
                  <a:pt x="28600" y="4788"/>
                  <a:pt x="26166" y="2552"/>
                </a:cubicBezTo>
                <a:cubicBezTo>
                  <a:pt x="24320" y="857"/>
                  <a:pt x="21424" y="1"/>
                  <a:pt x="17548" y="1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95" name="Google Shape;95;p6"/>
          <p:cNvSpPr/>
          <p:nvPr>
            <p:custDataLst>
              <p:tags r:id="rId4"/>
            </p:custDataLst>
          </p:nvPr>
        </p:nvSpPr>
        <p:spPr>
          <a:xfrm>
            <a:off x="8500216" y="99080"/>
            <a:ext cx="3603519" cy="3345167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96" name="Google Shape;96;p6"/>
          <p:cNvSpPr/>
          <p:nvPr>
            <p:custDataLst>
              <p:tags r:id="rId5"/>
            </p:custDataLst>
          </p:nvPr>
        </p:nvSpPr>
        <p:spPr>
          <a:xfrm rot="10800000" flipH="1">
            <a:off x="2387876" y="-361029"/>
            <a:ext cx="7416259" cy="8651116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97" name="Google Shape;97;p6"/>
          <p:cNvSpPr/>
          <p:nvPr>
            <p:custDataLst>
              <p:tags r:id="rId6"/>
            </p:custDataLst>
          </p:nvPr>
        </p:nvSpPr>
        <p:spPr>
          <a:xfrm>
            <a:off x="-1104873" y="4150847"/>
            <a:ext cx="6551383" cy="3497888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98" name="Google Shape;98;p6"/>
          <p:cNvSpPr/>
          <p:nvPr>
            <p:custDataLst>
              <p:tags r:id="rId7"/>
            </p:custDataLst>
          </p:nvPr>
        </p:nvSpPr>
        <p:spPr>
          <a:xfrm rot="-1022905">
            <a:off x="9352903" y="-2985240"/>
            <a:ext cx="2418445" cy="5231205"/>
          </a:xfrm>
          <a:custGeom>
            <a:avLst/>
            <a:gdLst/>
            <a:ahLst/>
            <a:cxnLst/>
            <a:rect l="l" t="t" r="r" b="b"/>
            <a:pathLst>
              <a:path w="25630" h="55441" extrusionOk="0">
                <a:moveTo>
                  <a:pt x="25612" y="1"/>
                </a:moveTo>
                <a:cubicBezTo>
                  <a:pt x="25606" y="1"/>
                  <a:pt x="25602" y="5"/>
                  <a:pt x="25601" y="11"/>
                </a:cubicBezTo>
                <a:cubicBezTo>
                  <a:pt x="25300" y="1595"/>
                  <a:pt x="24893" y="3170"/>
                  <a:pt x="24205" y="4625"/>
                </a:cubicBezTo>
                <a:cubicBezTo>
                  <a:pt x="23858" y="5347"/>
                  <a:pt x="23446" y="6043"/>
                  <a:pt x="22935" y="6658"/>
                </a:cubicBezTo>
                <a:cubicBezTo>
                  <a:pt x="22429" y="7280"/>
                  <a:pt x="21843" y="7832"/>
                  <a:pt x="21208" y="8319"/>
                </a:cubicBezTo>
                <a:cubicBezTo>
                  <a:pt x="19934" y="9296"/>
                  <a:pt x="18466" y="9990"/>
                  <a:pt x="16974" y="10586"/>
                </a:cubicBezTo>
                <a:cubicBezTo>
                  <a:pt x="15478" y="11181"/>
                  <a:pt x="13948" y="11699"/>
                  <a:pt x="12440" y="12286"/>
                </a:cubicBezTo>
                <a:cubicBezTo>
                  <a:pt x="10937" y="12880"/>
                  <a:pt x="9451" y="13557"/>
                  <a:pt x="8115" y="14482"/>
                </a:cubicBezTo>
                <a:cubicBezTo>
                  <a:pt x="6775" y="15405"/>
                  <a:pt x="5658" y="16612"/>
                  <a:pt x="4713" y="17921"/>
                </a:cubicBezTo>
                <a:cubicBezTo>
                  <a:pt x="3764" y="19233"/>
                  <a:pt x="2953" y="20633"/>
                  <a:pt x="2130" y="22020"/>
                </a:cubicBezTo>
                <a:cubicBezTo>
                  <a:pt x="1315" y="23408"/>
                  <a:pt x="524" y="24855"/>
                  <a:pt x="200" y="26458"/>
                </a:cubicBezTo>
                <a:cubicBezTo>
                  <a:pt x="40" y="27255"/>
                  <a:pt x="1" y="28082"/>
                  <a:pt x="133" y="28892"/>
                </a:cubicBezTo>
                <a:cubicBezTo>
                  <a:pt x="262" y="29697"/>
                  <a:pt x="575" y="30485"/>
                  <a:pt x="1084" y="31135"/>
                </a:cubicBezTo>
                <a:cubicBezTo>
                  <a:pt x="1593" y="31786"/>
                  <a:pt x="2238" y="32292"/>
                  <a:pt x="2842" y="32821"/>
                </a:cubicBezTo>
                <a:cubicBezTo>
                  <a:pt x="3456" y="33348"/>
                  <a:pt x="4074" y="33868"/>
                  <a:pt x="4698" y="34382"/>
                </a:cubicBezTo>
                <a:cubicBezTo>
                  <a:pt x="5948" y="35407"/>
                  <a:pt x="7236" y="36395"/>
                  <a:pt x="8605" y="37263"/>
                </a:cubicBezTo>
                <a:cubicBezTo>
                  <a:pt x="9289" y="37698"/>
                  <a:pt x="9997" y="38099"/>
                  <a:pt x="10724" y="38460"/>
                </a:cubicBezTo>
                <a:cubicBezTo>
                  <a:pt x="11444" y="38818"/>
                  <a:pt x="12185" y="39155"/>
                  <a:pt x="12739" y="39708"/>
                </a:cubicBezTo>
                <a:cubicBezTo>
                  <a:pt x="13013" y="39982"/>
                  <a:pt x="13225" y="40310"/>
                  <a:pt x="13347" y="40679"/>
                </a:cubicBezTo>
                <a:cubicBezTo>
                  <a:pt x="13472" y="41046"/>
                  <a:pt x="13524" y="41441"/>
                  <a:pt x="13555" y="41839"/>
                </a:cubicBezTo>
                <a:lnTo>
                  <a:pt x="13707" y="44254"/>
                </a:lnTo>
                <a:cubicBezTo>
                  <a:pt x="13763" y="45061"/>
                  <a:pt x="13797" y="45861"/>
                  <a:pt x="13876" y="46674"/>
                </a:cubicBezTo>
                <a:cubicBezTo>
                  <a:pt x="13920" y="47080"/>
                  <a:pt x="13996" y="47487"/>
                  <a:pt x="14141" y="47876"/>
                </a:cubicBezTo>
                <a:cubicBezTo>
                  <a:pt x="14294" y="48262"/>
                  <a:pt x="14509" y="48623"/>
                  <a:pt x="14779" y="48934"/>
                </a:cubicBezTo>
                <a:cubicBezTo>
                  <a:pt x="15320" y="49562"/>
                  <a:pt x="16031" y="49996"/>
                  <a:pt x="16740" y="50382"/>
                </a:cubicBezTo>
                <a:cubicBezTo>
                  <a:pt x="17450" y="50771"/>
                  <a:pt x="18199" y="51088"/>
                  <a:pt x="18877" y="51511"/>
                </a:cubicBezTo>
                <a:cubicBezTo>
                  <a:pt x="19550" y="51940"/>
                  <a:pt x="20168" y="52478"/>
                  <a:pt x="20612" y="53147"/>
                </a:cubicBezTo>
                <a:cubicBezTo>
                  <a:pt x="20832" y="53480"/>
                  <a:pt x="21005" y="53848"/>
                  <a:pt x="21079" y="54242"/>
                </a:cubicBezTo>
                <a:cubicBezTo>
                  <a:pt x="21157" y="54634"/>
                  <a:pt x="21126" y="55046"/>
                  <a:pt x="20989" y="55425"/>
                </a:cubicBezTo>
                <a:cubicBezTo>
                  <a:pt x="20986" y="55431"/>
                  <a:pt x="20991" y="55437"/>
                  <a:pt x="20996" y="55440"/>
                </a:cubicBezTo>
                <a:cubicBezTo>
                  <a:pt x="20997" y="55441"/>
                  <a:pt x="20998" y="55441"/>
                  <a:pt x="20999" y="55441"/>
                </a:cubicBezTo>
                <a:cubicBezTo>
                  <a:pt x="21004" y="55441"/>
                  <a:pt x="21009" y="55437"/>
                  <a:pt x="21011" y="55433"/>
                </a:cubicBezTo>
                <a:cubicBezTo>
                  <a:pt x="21158" y="55054"/>
                  <a:pt x="21198" y="54634"/>
                  <a:pt x="21127" y="54233"/>
                </a:cubicBezTo>
                <a:cubicBezTo>
                  <a:pt x="21059" y="53830"/>
                  <a:pt x="20891" y="53449"/>
                  <a:pt x="20675" y="53105"/>
                </a:cubicBezTo>
                <a:cubicBezTo>
                  <a:pt x="20238" y="52417"/>
                  <a:pt x="19624" y="51854"/>
                  <a:pt x="18942" y="51414"/>
                </a:cubicBezTo>
                <a:cubicBezTo>
                  <a:pt x="18253" y="50974"/>
                  <a:pt x="17511" y="50651"/>
                  <a:pt x="16811" y="50256"/>
                </a:cubicBezTo>
                <a:cubicBezTo>
                  <a:pt x="16113" y="49867"/>
                  <a:pt x="15423" y="49431"/>
                  <a:pt x="14913" y="48824"/>
                </a:cubicBezTo>
                <a:cubicBezTo>
                  <a:pt x="14657" y="48523"/>
                  <a:pt x="14457" y="48179"/>
                  <a:pt x="14316" y="47813"/>
                </a:cubicBezTo>
                <a:cubicBezTo>
                  <a:pt x="14182" y="47442"/>
                  <a:pt x="14113" y="47049"/>
                  <a:pt x="14073" y="46652"/>
                </a:cubicBezTo>
                <a:cubicBezTo>
                  <a:pt x="14007" y="45858"/>
                  <a:pt x="13981" y="45045"/>
                  <a:pt x="13932" y="44241"/>
                </a:cubicBezTo>
                <a:cubicBezTo>
                  <a:pt x="13891" y="43433"/>
                  <a:pt x="13848" y="42630"/>
                  <a:pt x="13795" y="41820"/>
                </a:cubicBezTo>
                <a:cubicBezTo>
                  <a:pt x="13762" y="41414"/>
                  <a:pt x="13712" y="41001"/>
                  <a:pt x="13576" y="40602"/>
                </a:cubicBezTo>
                <a:cubicBezTo>
                  <a:pt x="13445" y="40203"/>
                  <a:pt x="13209" y="39834"/>
                  <a:pt x="12914" y="39537"/>
                </a:cubicBezTo>
                <a:cubicBezTo>
                  <a:pt x="12315" y="38941"/>
                  <a:pt x="11552" y="38598"/>
                  <a:pt x="10837" y="38238"/>
                </a:cubicBezTo>
                <a:cubicBezTo>
                  <a:pt x="10118" y="37879"/>
                  <a:pt x="9419" y="37482"/>
                  <a:pt x="8739" y="37056"/>
                </a:cubicBezTo>
                <a:cubicBezTo>
                  <a:pt x="7376" y="36201"/>
                  <a:pt x="6091" y="35226"/>
                  <a:pt x="4840" y="34210"/>
                </a:cubicBezTo>
                <a:cubicBezTo>
                  <a:pt x="4213" y="33702"/>
                  <a:pt x="3597" y="33182"/>
                  <a:pt x="2979" y="32663"/>
                </a:cubicBezTo>
                <a:cubicBezTo>
                  <a:pt x="2366" y="32139"/>
                  <a:pt x="1724" y="31645"/>
                  <a:pt x="1228" y="31024"/>
                </a:cubicBezTo>
                <a:cubicBezTo>
                  <a:pt x="734" y="30403"/>
                  <a:pt x="422" y="29648"/>
                  <a:pt x="288" y="28864"/>
                </a:cubicBezTo>
                <a:cubicBezTo>
                  <a:pt x="152" y="28079"/>
                  <a:pt x="182" y="27266"/>
                  <a:pt x="329" y="26480"/>
                </a:cubicBezTo>
                <a:cubicBezTo>
                  <a:pt x="637" y="24900"/>
                  <a:pt x="1409" y="23456"/>
                  <a:pt x="2213" y="22064"/>
                </a:cubicBezTo>
                <a:cubicBezTo>
                  <a:pt x="3024" y="20671"/>
                  <a:pt x="3823" y="19264"/>
                  <a:pt x="4782" y="17966"/>
                </a:cubicBezTo>
                <a:cubicBezTo>
                  <a:pt x="5728" y="16664"/>
                  <a:pt x="6854" y="15479"/>
                  <a:pt x="8193" y="14587"/>
                </a:cubicBezTo>
                <a:cubicBezTo>
                  <a:pt x="9529" y="13688"/>
                  <a:pt x="11013" y="13039"/>
                  <a:pt x="12515" y="12463"/>
                </a:cubicBezTo>
                <a:cubicBezTo>
                  <a:pt x="14018" y="11879"/>
                  <a:pt x="15555" y="11381"/>
                  <a:pt x="17056" y="10771"/>
                </a:cubicBezTo>
                <a:cubicBezTo>
                  <a:pt x="18553" y="10165"/>
                  <a:pt x="20033" y="9458"/>
                  <a:pt x="21323" y="8458"/>
                </a:cubicBezTo>
                <a:cubicBezTo>
                  <a:pt x="21968" y="7962"/>
                  <a:pt x="22554" y="7389"/>
                  <a:pt x="23060" y="6752"/>
                </a:cubicBezTo>
                <a:cubicBezTo>
                  <a:pt x="23573" y="6118"/>
                  <a:pt x="23979" y="5408"/>
                  <a:pt x="24322" y="4673"/>
                </a:cubicBezTo>
                <a:cubicBezTo>
                  <a:pt x="25000" y="3193"/>
                  <a:pt x="25359" y="1601"/>
                  <a:pt x="25629" y="12"/>
                </a:cubicBezTo>
                <a:cubicBezTo>
                  <a:pt x="25630" y="6"/>
                  <a:pt x="25628" y="1"/>
                  <a:pt x="25617" y="1"/>
                </a:cubicBezTo>
                <a:cubicBezTo>
                  <a:pt x="25616" y="1"/>
                  <a:pt x="25615" y="1"/>
                  <a:pt x="25614" y="1"/>
                </a:cubicBezTo>
                <a:cubicBezTo>
                  <a:pt x="25613" y="1"/>
                  <a:pt x="25613" y="1"/>
                  <a:pt x="256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grpSp>
        <p:nvGrpSpPr>
          <p:cNvPr id="99" name="Google Shape;99;p6"/>
          <p:cNvGrpSpPr/>
          <p:nvPr>
            <p:custDataLst>
              <p:tags r:id="rId8"/>
            </p:custDataLst>
          </p:nvPr>
        </p:nvGrpSpPr>
        <p:grpSpPr>
          <a:xfrm>
            <a:off x="9085851" y="547011"/>
            <a:ext cx="2074768" cy="1231631"/>
            <a:chOff x="7169534" y="580547"/>
            <a:chExt cx="1556076" cy="923723"/>
          </a:xfrm>
        </p:grpSpPr>
        <p:sp>
          <p:nvSpPr>
            <p:cNvPr id="100" name="Google Shape;100;p6"/>
            <p:cNvSpPr/>
            <p:nvPr>
              <p:custDataLst>
                <p:tags r:id="rId9"/>
              </p:custDataLst>
            </p:nvPr>
          </p:nvSpPr>
          <p:spPr>
            <a:xfrm>
              <a:off x="7169534" y="1169415"/>
              <a:ext cx="129219" cy="93017"/>
            </a:xfrm>
            <a:custGeom>
              <a:avLst/>
              <a:gdLst/>
              <a:ahLst/>
              <a:cxnLst/>
              <a:rect l="l" t="t" r="r" b="b"/>
              <a:pathLst>
                <a:path w="2727" h="1963" extrusionOk="0">
                  <a:moveTo>
                    <a:pt x="1104" y="1"/>
                  </a:moveTo>
                  <a:cubicBezTo>
                    <a:pt x="872" y="1"/>
                    <a:pt x="641" y="82"/>
                    <a:pt x="449" y="274"/>
                  </a:cubicBezTo>
                  <a:cubicBezTo>
                    <a:pt x="1" y="722"/>
                    <a:pt x="671" y="1963"/>
                    <a:pt x="1434" y="1963"/>
                  </a:cubicBezTo>
                  <a:cubicBezTo>
                    <a:pt x="1623" y="1963"/>
                    <a:pt x="1819" y="1886"/>
                    <a:pt x="2005" y="1700"/>
                  </a:cubicBezTo>
                  <a:cubicBezTo>
                    <a:pt x="2727" y="979"/>
                    <a:pt x="1908" y="1"/>
                    <a:pt x="1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101" name="Google Shape;101;p6"/>
            <p:cNvSpPr/>
            <p:nvPr>
              <p:custDataLst>
                <p:tags r:id="rId10"/>
              </p:custDataLst>
            </p:nvPr>
          </p:nvSpPr>
          <p:spPr>
            <a:xfrm>
              <a:off x="7489477" y="610210"/>
              <a:ext cx="120500" cy="99935"/>
            </a:xfrm>
            <a:custGeom>
              <a:avLst/>
              <a:gdLst/>
              <a:ahLst/>
              <a:cxnLst/>
              <a:rect l="l" t="t" r="r" b="b"/>
              <a:pathLst>
                <a:path w="2543" h="2109" extrusionOk="0">
                  <a:moveTo>
                    <a:pt x="1244" y="0"/>
                  </a:moveTo>
                  <a:cubicBezTo>
                    <a:pt x="618" y="0"/>
                    <a:pt x="1" y="342"/>
                    <a:pt x="1" y="1055"/>
                  </a:cubicBezTo>
                  <a:cubicBezTo>
                    <a:pt x="1" y="1767"/>
                    <a:pt x="618" y="2109"/>
                    <a:pt x="1245" y="2109"/>
                  </a:cubicBezTo>
                  <a:cubicBezTo>
                    <a:pt x="1889" y="2109"/>
                    <a:pt x="2542" y="1747"/>
                    <a:pt x="2542" y="1055"/>
                  </a:cubicBezTo>
                  <a:cubicBezTo>
                    <a:pt x="2543" y="363"/>
                    <a:pt x="1889" y="0"/>
                    <a:pt x="1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102" name="Google Shape;102;p6"/>
            <p:cNvSpPr/>
            <p:nvPr>
              <p:custDataLst>
                <p:tags r:id="rId11"/>
              </p:custDataLst>
            </p:nvPr>
          </p:nvSpPr>
          <p:spPr>
            <a:xfrm>
              <a:off x="8133108" y="580547"/>
              <a:ext cx="119647" cy="79654"/>
            </a:xfrm>
            <a:custGeom>
              <a:avLst/>
              <a:gdLst/>
              <a:ahLst/>
              <a:cxnLst/>
              <a:rect l="l" t="t" r="r" b="b"/>
              <a:pathLst>
                <a:path w="2525" h="1681" extrusionOk="0">
                  <a:moveTo>
                    <a:pt x="983" y="1"/>
                  </a:moveTo>
                  <a:cubicBezTo>
                    <a:pt x="446" y="1"/>
                    <a:pt x="0" y="326"/>
                    <a:pt x="192" y="1108"/>
                  </a:cubicBezTo>
                  <a:cubicBezTo>
                    <a:pt x="293" y="1523"/>
                    <a:pt x="576" y="1681"/>
                    <a:pt x="898" y="1681"/>
                  </a:cubicBezTo>
                  <a:cubicBezTo>
                    <a:pt x="1615" y="1681"/>
                    <a:pt x="2524" y="902"/>
                    <a:pt x="2062" y="440"/>
                  </a:cubicBezTo>
                  <a:cubicBezTo>
                    <a:pt x="1785" y="163"/>
                    <a:pt x="1361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103" name="Google Shape;103;p6"/>
            <p:cNvSpPr/>
            <p:nvPr>
              <p:custDataLst>
                <p:tags r:id="rId12"/>
              </p:custDataLst>
            </p:nvPr>
          </p:nvSpPr>
          <p:spPr>
            <a:xfrm>
              <a:off x="8358802" y="953135"/>
              <a:ext cx="153954" cy="117752"/>
            </a:xfrm>
            <a:custGeom>
              <a:avLst/>
              <a:gdLst/>
              <a:ahLst/>
              <a:cxnLst/>
              <a:rect l="l" t="t" r="r" b="b"/>
              <a:pathLst>
                <a:path w="3248" h="2485" extrusionOk="0">
                  <a:moveTo>
                    <a:pt x="1419" y="0"/>
                  </a:moveTo>
                  <a:cubicBezTo>
                    <a:pt x="893" y="0"/>
                    <a:pt x="419" y="255"/>
                    <a:pt x="264" y="863"/>
                  </a:cubicBezTo>
                  <a:cubicBezTo>
                    <a:pt x="0" y="1902"/>
                    <a:pt x="1078" y="2484"/>
                    <a:pt x="2011" y="2484"/>
                  </a:cubicBezTo>
                  <a:cubicBezTo>
                    <a:pt x="2665" y="2484"/>
                    <a:pt x="3249" y="2198"/>
                    <a:pt x="3249" y="1583"/>
                  </a:cubicBezTo>
                  <a:cubicBezTo>
                    <a:pt x="3249" y="663"/>
                    <a:pt x="2266" y="0"/>
                    <a:pt x="1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104" name="Google Shape;104;p6"/>
            <p:cNvSpPr/>
            <p:nvPr>
              <p:custDataLst>
                <p:tags r:id="rId13"/>
              </p:custDataLst>
            </p:nvPr>
          </p:nvSpPr>
          <p:spPr>
            <a:xfrm>
              <a:off x="7679870" y="1011940"/>
              <a:ext cx="104863" cy="76385"/>
            </a:xfrm>
            <a:custGeom>
              <a:avLst/>
              <a:gdLst/>
              <a:ahLst/>
              <a:cxnLst/>
              <a:rect l="l" t="t" r="r" b="b"/>
              <a:pathLst>
                <a:path w="2213" h="1611" extrusionOk="0">
                  <a:moveTo>
                    <a:pt x="1140" y="1"/>
                  </a:moveTo>
                  <a:cubicBezTo>
                    <a:pt x="576" y="1"/>
                    <a:pt x="1" y="270"/>
                    <a:pt x="1" y="773"/>
                  </a:cubicBezTo>
                  <a:cubicBezTo>
                    <a:pt x="1" y="1342"/>
                    <a:pt x="534" y="1612"/>
                    <a:pt x="1077" y="1612"/>
                  </a:cubicBezTo>
                  <a:cubicBezTo>
                    <a:pt x="1640" y="1612"/>
                    <a:pt x="2213" y="1322"/>
                    <a:pt x="2213" y="775"/>
                  </a:cubicBezTo>
                  <a:cubicBezTo>
                    <a:pt x="2213" y="249"/>
                    <a:pt x="1682" y="1"/>
                    <a:pt x="1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105" name="Google Shape;105;p6"/>
            <p:cNvSpPr/>
            <p:nvPr>
              <p:custDataLst>
                <p:tags r:id="rId14"/>
              </p:custDataLst>
            </p:nvPr>
          </p:nvSpPr>
          <p:spPr>
            <a:xfrm>
              <a:off x="8097948" y="1273789"/>
              <a:ext cx="174140" cy="107896"/>
            </a:xfrm>
            <a:custGeom>
              <a:avLst/>
              <a:gdLst/>
              <a:ahLst/>
              <a:cxnLst/>
              <a:rect l="l" t="t" r="r" b="b"/>
              <a:pathLst>
                <a:path w="3675" h="2277" extrusionOk="0">
                  <a:moveTo>
                    <a:pt x="1632" y="0"/>
                  </a:moveTo>
                  <a:cubicBezTo>
                    <a:pt x="1486" y="0"/>
                    <a:pt x="1341" y="22"/>
                    <a:pt x="1206" y="70"/>
                  </a:cubicBezTo>
                  <a:cubicBezTo>
                    <a:pt x="1" y="498"/>
                    <a:pt x="977" y="2276"/>
                    <a:pt x="2005" y="2276"/>
                  </a:cubicBezTo>
                  <a:cubicBezTo>
                    <a:pt x="2233" y="2276"/>
                    <a:pt x="2463" y="2189"/>
                    <a:pt x="2673" y="1979"/>
                  </a:cubicBezTo>
                  <a:cubicBezTo>
                    <a:pt x="3674" y="978"/>
                    <a:pt x="2605" y="0"/>
                    <a:pt x="1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106" name="Google Shape;106;p6"/>
            <p:cNvSpPr/>
            <p:nvPr>
              <p:custDataLst>
                <p:tags r:id="rId15"/>
              </p:custDataLst>
            </p:nvPr>
          </p:nvSpPr>
          <p:spPr>
            <a:xfrm>
              <a:off x="8601319" y="1419308"/>
              <a:ext cx="124291" cy="84961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107" name="Google Shape;107;p6"/>
            <p:cNvSpPr/>
            <p:nvPr>
              <p:custDataLst>
                <p:tags r:id="rId16"/>
              </p:custDataLst>
            </p:nvPr>
          </p:nvSpPr>
          <p:spPr>
            <a:xfrm>
              <a:off x="7609969" y="1419308"/>
              <a:ext cx="124291" cy="84961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</p:grpSp>
      <p:sp>
        <p:nvSpPr>
          <p:cNvPr id="108" name="Google Shape;108;p6"/>
          <p:cNvSpPr/>
          <p:nvPr>
            <p:custDataLst>
              <p:tags r:id="rId17"/>
            </p:custDataLst>
          </p:nvPr>
        </p:nvSpPr>
        <p:spPr>
          <a:xfrm rot="-237815">
            <a:off x="477829" y="5889869"/>
            <a:ext cx="339395" cy="496299"/>
          </a:xfrm>
          <a:custGeom>
            <a:avLst/>
            <a:gdLst/>
            <a:ahLst/>
            <a:cxnLst/>
            <a:rect l="l" t="t" r="r" b="b"/>
            <a:pathLst>
              <a:path w="11315" h="16546" extrusionOk="0">
                <a:moveTo>
                  <a:pt x="9951" y="1"/>
                </a:moveTo>
                <a:cubicBezTo>
                  <a:pt x="9888" y="1"/>
                  <a:pt x="9821" y="6"/>
                  <a:pt x="9752" y="18"/>
                </a:cubicBezTo>
                <a:cubicBezTo>
                  <a:pt x="8273" y="271"/>
                  <a:pt x="7819" y="7237"/>
                  <a:pt x="7819" y="7237"/>
                </a:cubicBezTo>
                <a:cubicBezTo>
                  <a:pt x="7819" y="7237"/>
                  <a:pt x="8097" y="2314"/>
                  <a:pt x="6203" y="2314"/>
                </a:cubicBezTo>
                <a:cubicBezTo>
                  <a:pt x="4308" y="2314"/>
                  <a:pt x="4886" y="7827"/>
                  <a:pt x="4886" y="7827"/>
                </a:cubicBezTo>
                <a:cubicBezTo>
                  <a:pt x="4886" y="7827"/>
                  <a:pt x="3209" y="2285"/>
                  <a:pt x="1711" y="2285"/>
                </a:cubicBezTo>
                <a:cubicBezTo>
                  <a:pt x="1654" y="2285"/>
                  <a:pt x="1596" y="2294"/>
                  <a:pt x="1539" y="2311"/>
                </a:cubicBezTo>
                <a:cubicBezTo>
                  <a:pt x="0" y="2773"/>
                  <a:pt x="2370" y="13551"/>
                  <a:pt x="8189" y="16533"/>
                </a:cubicBezTo>
                <a:cubicBezTo>
                  <a:pt x="8205" y="16541"/>
                  <a:pt x="8222" y="16545"/>
                  <a:pt x="8239" y="16545"/>
                </a:cubicBezTo>
                <a:cubicBezTo>
                  <a:pt x="9003" y="16545"/>
                  <a:pt x="11314" y="9007"/>
                  <a:pt x="11314" y="5660"/>
                </a:cubicBezTo>
                <a:cubicBezTo>
                  <a:pt x="11314" y="2397"/>
                  <a:pt x="11237" y="1"/>
                  <a:pt x="99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81933" y="1343733"/>
            <a:ext cx="51656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1" name="Google Shape;111;p7"/>
          <p:cNvSpPr txBox="1"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 rot="-266">
            <a:off x="1181933" y="2229267"/>
            <a:ext cx="5165600" cy="3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7"/>
          <p:cNvSpPr>
            <a:spLocks noGrp="1"/>
          </p:cNvSpPr>
          <p:nvPr>
            <p:ph type="pic" idx="2"/>
            <p:custDataLst>
              <p:tags r:id="rId4"/>
            </p:custDataLst>
          </p:nvPr>
        </p:nvSpPr>
        <p:spPr>
          <a:xfrm>
            <a:off x="7118533" y="917367"/>
            <a:ext cx="3700800" cy="5023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113" name="Google Shape;113;p7"/>
          <p:cNvSpPr/>
          <p:nvPr>
            <p:custDataLst>
              <p:tags r:id="rId5"/>
            </p:custDataLst>
          </p:nvPr>
        </p:nvSpPr>
        <p:spPr>
          <a:xfrm>
            <a:off x="0" y="2475433"/>
            <a:ext cx="8711239" cy="4382552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14" name="Google Shape;114;p7"/>
          <p:cNvSpPr/>
          <p:nvPr>
            <p:custDataLst>
              <p:tags r:id="rId6"/>
            </p:custDataLst>
          </p:nvPr>
        </p:nvSpPr>
        <p:spPr>
          <a:xfrm rot="10603309">
            <a:off x="-609577" y="-3730333"/>
            <a:ext cx="8275099" cy="9652959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15" name="Google Shape;115;p7"/>
          <p:cNvSpPr/>
          <p:nvPr>
            <p:custDataLst>
              <p:tags r:id="rId7"/>
            </p:custDataLst>
          </p:nvPr>
        </p:nvSpPr>
        <p:spPr>
          <a:xfrm rot="-3311325">
            <a:off x="8874301" y="3370797"/>
            <a:ext cx="4236637" cy="3932895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16" name="Google Shape;116;p7"/>
          <p:cNvSpPr/>
          <p:nvPr>
            <p:custDataLst>
              <p:tags r:id="rId8"/>
            </p:custDataLst>
          </p:nvPr>
        </p:nvSpPr>
        <p:spPr>
          <a:xfrm rot="3207815" flipH="1">
            <a:off x="5443328" y="-425888"/>
            <a:ext cx="8425041" cy="4113955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17" name="Google Shape;117;p7"/>
          <p:cNvSpPr/>
          <p:nvPr>
            <p:custDataLst>
              <p:tags r:id="rId9"/>
            </p:custDataLst>
          </p:nvPr>
        </p:nvSpPr>
        <p:spPr>
          <a:xfrm rot="-8841757">
            <a:off x="1208120" y="768384"/>
            <a:ext cx="227385" cy="163680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18" name="Google Shape;118;p7"/>
          <p:cNvSpPr/>
          <p:nvPr>
            <p:custDataLst>
              <p:tags r:id="rId10"/>
            </p:custDataLst>
          </p:nvPr>
        </p:nvSpPr>
        <p:spPr>
          <a:xfrm rot="-8841757">
            <a:off x="541829" y="1427728"/>
            <a:ext cx="210541" cy="140167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19" name="Google Shape;119;p7"/>
          <p:cNvSpPr/>
          <p:nvPr>
            <p:custDataLst>
              <p:tags r:id="rId11"/>
            </p:custDataLst>
          </p:nvPr>
        </p:nvSpPr>
        <p:spPr>
          <a:xfrm rot="-8841757">
            <a:off x="101548" y="1028995"/>
            <a:ext cx="184527" cy="134413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20" name="Google Shape;120;p7"/>
          <p:cNvSpPr/>
          <p:nvPr>
            <p:custDataLst>
              <p:tags r:id="rId12"/>
            </p:custDataLst>
          </p:nvPr>
        </p:nvSpPr>
        <p:spPr>
          <a:xfrm rot="-8841757">
            <a:off x="582817" y="870167"/>
            <a:ext cx="218713" cy="149505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21" name="Google Shape;121;p7"/>
          <p:cNvSpPr/>
          <p:nvPr>
            <p:custDataLst>
              <p:tags r:id="rId13"/>
            </p:custDataLst>
          </p:nvPr>
        </p:nvSpPr>
        <p:spPr>
          <a:xfrm rot="-9749738">
            <a:off x="135633" y="242843"/>
            <a:ext cx="116367" cy="237773"/>
          </a:xfrm>
          <a:custGeom>
            <a:avLst/>
            <a:gdLst/>
            <a:ahLst/>
            <a:cxnLst/>
            <a:rect l="l" t="t" r="r" b="b"/>
            <a:pathLst>
              <a:path w="785" h="1604" extrusionOk="0">
                <a:moveTo>
                  <a:pt x="202" y="510"/>
                </a:moveTo>
                <a:cubicBezTo>
                  <a:pt x="202" y="511"/>
                  <a:pt x="202" y="512"/>
                  <a:pt x="201" y="513"/>
                </a:cubicBezTo>
                <a:lnTo>
                  <a:pt x="201" y="513"/>
                </a:lnTo>
                <a:cubicBezTo>
                  <a:pt x="202" y="512"/>
                  <a:pt x="202" y="511"/>
                  <a:pt x="202" y="510"/>
                </a:cubicBezTo>
                <a:close/>
                <a:moveTo>
                  <a:pt x="620" y="1025"/>
                </a:moveTo>
                <a:cubicBezTo>
                  <a:pt x="621" y="1031"/>
                  <a:pt x="622" y="1037"/>
                  <a:pt x="623" y="1042"/>
                </a:cubicBezTo>
                <a:lnTo>
                  <a:pt x="623" y="1042"/>
                </a:lnTo>
                <a:cubicBezTo>
                  <a:pt x="622" y="1037"/>
                  <a:pt x="621" y="1031"/>
                  <a:pt x="620" y="1025"/>
                </a:cubicBezTo>
                <a:close/>
                <a:moveTo>
                  <a:pt x="624" y="1056"/>
                </a:moveTo>
                <a:cubicBezTo>
                  <a:pt x="623" y="1064"/>
                  <a:pt x="622" y="1073"/>
                  <a:pt x="620" y="1081"/>
                </a:cubicBezTo>
                <a:cubicBezTo>
                  <a:pt x="621" y="1073"/>
                  <a:pt x="622" y="1064"/>
                  <a:pt x="624" y="1056"/>
                </a:cubicBezTo>
                <a:close/>
                <a:moveTo>
                  <a:pt x="331" y="0"/>
                </a:moveTo>
                <a:cubicBezTo>
                  <a:pt x="260" y="0"/>
                  <a:pt x="173" y="32"/>
                  <a:pt x="124" y="87"/>
                </a:cubicBezTo>
                <a:cubicBezTo>
                  <a:pt x="30" y="197"/>
                  <a:pt x="1" y="404"/>
                  <a:pt x="127" y="504"/>
                </a:cubicBezTo>
                <a:cubicBezTo>
                  <a:pt x="148" y="521"/>
                  <a:pt x="167" y="537"/>
                  <a:pt x="184" y="556"/>
                </a:cubicBezTo>
                <a:cubicBezTo>
                  <a:pt x="187" y="558"/>
                  <a:pt x="189" y="560"/>
                  <a:pt x="191" y="562"/>
                </a:cubicBezTo>
                <a:lnTo>
                  <a:pt x="191" y="562"/>
                </a:lnTo>
                <a:cubicBezTo>
                  <a:pt x="189" y="571"/>
                  <a:pt x="186" y="580"/>
                  <a:pt x="183" y="589"/>
                </a:cubicBezTo>
                <a:cubicBezTo>
                  <a:pt x="180" y="599"/>
                  <a:pt x="176" y="609"/>
                  <a:pt x="172" y="619"/>
                </a:cubicBezTo>
                <a:lnTo>
                  <a:pt x="172" y="619"/>
                </a:lnTo>
                <a:cubicBezTo>
                  <a:pt x="134" y="701"/>
                  <a:pt x="91" y="786"/>
                  <a:pt x="68" y="874"/>
                </a:cubicBezTo>
                <a:cubicBezTo>
                  <a:pt x="14" y="1082"/>
                  <a:pt x="68" y="1271"/>
                  <a:pt x="158" y="1459"/>
                </a:cubicBezTo>
                <a:cubicBezTo>
                  <a:pt x="202" y="1551"/>
                  <a:pt x="311" y="1604"/>
                  <a:pt x="415" y="1604"/>
                </a:cubicBezTo>
                <a:cubicBezTo>
                  <a:pt x="466" y="1604"/>
                  <a:pt x="516" y="1591"/>
                  <a:pt x="557" y="1564"/>
                </a:cubicBezTo>
                <a:cubicBezTo>
                  <a:pt x="699" y="1472"/>
                  <a:pt x="732" y="1313"/>
                  <a:pt x="663" y="1165"/>
                </a:cubicBezTo>
                <a:cubicBezTo>
                  <a:pt x="657" y="1152"/>
                  <a:pt x="653" y="1136"/>
                  <a:pt x="644" y="1123"/>
                </a:cubicBezTo>
                <a:lnTo>
                  <a:pt x="644" y="1123"/>
                </a:lnTo>
                <a:cubicBezTo>
                  <a:pt x="643" y="1121"/>
                  <a:pt x="643" y="1119"/>
                  <a:pt x="642" y="1117"/>
                </a:cubicBezTo>
                <a:cubicBezTo>
                  <a:pt x="636" y="1102"/>
                  <a:pt x="632" y="1086"/>
                  <a:pt x="628" y="1070"/>
                </a:cubicBezTo>
                <a:lnTo>
                  <a:pt x="628" y="1070"/>
                </a:lnTo>
                <a:cubicBezTo>
                  <a:pt x="628" y="1058"/>
                  <a:pt x="628" y="1047"/>
                  <a:pt x="628" y="1036"/>
                </a:cubicBezTo>
                <a:lnTo>
                  <a:pt x="628" y="1036"/>
                </a:lnTo>
                <a:cubicBezTo>
                  <a:pt x="630" y="1031"/>
                  <a:pt x="631" y="1026"/>
                  <a:pt x="632" y="1021"/>
                </a:cubicBezTo>
                <a:cubicBezTo>
                  <a:pt x="635" y="1010"/>
                  <a:pt x="657" y="969"/>
                  <a:pt x="655" y="957"/>
                </a:cubicBezTo>
                <a:lnTo>
                  <a:pt x="655" y="957"/>
                </a:lnTo>
                <a:cubicBezTo>
                  <a:pt x="656" y="954"/>
                  <a:pt x="657" y="952"/>
                  <a:pt x="659" y="949"/>
                </a:cubicBezTo>
                <a:cubicBezTo>
                  <a:pt x="666" y="930"/>
                  <a:pt x="674" y="914"/>
                  <a:pt x="682" y="896"/>
                </a:cubicBezTo>
                <a:cubicBezTo>
                  <a:pt x="714" y="821"/>
                  <a:pt x="750" y="745"/>
                  <a:pt x="763" y="663"/>
                </a:cubicBezTo>
                <a:cubicBezTo>
                  <a:pt x="784" y="536"/>
                  <a:pt x="773" y="427"/>
                  <a:pt x="720" y="310"/>
                </a:cubicBezTo>
                <a:cubicBezTo>
                  <a:pt x="680" y="222"/>
                  <a:pt x="612" y="147"/>
                  <a:pt x="537" y="87"/>
                </a:cubicBezTo>
                <a:cubicBezTo>
                  <a:pt x="474" y="36"/>
                  <a:pt x="414" y="0"/>
                  <a:pt x="331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22" name="Google Shape;122;p7"/>
          <p:cNvSpPr/>
          <p:nvPr>
            <p:custDataLst>
              <p:tags r:id="rId14"/>
            </p:custDataLst>
          </p:nvPr>
        </p:nvSpPr>
        <p:spPr>
          <a:xfrm rot="-9749738">
            <a:off x="903379" y="166279"/>
            <a:ext cx="148535" cy="158169"/>
          </a:xfrm>
          <a:custGeom>
            <a:avLst/>
            <a:gdLst/>
            <a:ahLst/>
            <a:cxnLst/>
            <a:rect l="l" t="t" r="r" b="b"/>
            <a:pathLst>
              <a:path w="1002" h="1067" extrusionOk="0">
                <a:moveTo>
                  <a:pt x="440" y="358"/>
                </a:moveTo>
                <a:cubicBezTo>
                  <a:pt x="438" y="363"/>
                  <a:pt x="435" y="369"/>
                  <a:pt x="432" y="375"/>
                </a:cubicBezTo>
                <a:lnTo>
                  <a:pt x="432" y="375"/>
                </a:lnTo>
                <a:cubicBezTo>
                  <a:pt x="435" y="369"/>
                  <a:pt x="437" y="363"/>
                  <a:pt x="440" y="358"/>
                </a:cubicBezTo>
                <a:close/>
                <a:moveTo>
                  <a:pt x="424" y="379"/>
                </a:moveTo>
                <a:cubicBezTo>
                  <a:pt x="423" y="382"/>
                  <a:pt x="423" y="385"/>
                  <a:pt x="422" y="388"/>
                </a:cubicBezTo>
                <a:lnTo>
                  <a:pt x="422" y="388"/>
                </a:lnTo>
                <a:cubicBezTo>
                  <a:pt x="423" y="385"/>
                  <a:pt x="423" y="382"/>
                  <a:pt x="424" y="379"/>
                </a:cubicBezTo>
                <a:close/>
                <a:moveTo>
                  <a:pt x="538" y="584"/>
                </a:moveTo>
                <a:cubicBezTo>
                  <a:pt x="541" y="585"/>
                  <a:pt x="543" y="586"/>
                  <a:pt x="546" y="587"/>
                </a:cubicBezTo>
                <a:cubicBezTo>
                  <a:pt x="543" y="586"/>
                  <a:pt x="541" y="585"/>
                  <a:pt x="538" y="584"/>
                </a:cubicBezTo>
                <a:close/>
                <a:moveTo>
                  <a:pt x="514" y="0"/>
                </a:moveTo>
                <a:cubicBezTo>
                  <a:pt x="440" y="0"/>
                  <a:pt x="368" y="13"/>
                  <a:pt x="296" y="13"/>
                </a:cubicBezTo>
                <a:cubicBezTo>
                  <a:pt x="220" y="13"/>
                  <a:pt x="141" y="46"/>
                  <a:pt x="89" y="100"/>
                </a:cubicBezTo>
                <a:cubicBezTo>
                  <a:pt x="39" y="150"/>
                  <a:pt x="1" y="234"/>
                  <a:pt x="3" y="306"/>
                </a:cubicBezTo>
                <a:cubicBezTo>
                  <a:pt x="6" y="382"/>
                  <a:pt x="31" y="460"/>
                  <a:pt x="89" y="513"/>
                </a:cubicBezTo>
                <a:cubicBezTo>
                  <a:pt x="131" y="548"/>
                  <a:pt x="177" y="575"/>
                  <a:pt x="229" y="587"/>
                </a:cubicBezTo>
                <a:lnTo>
                  <a:pt x="229" y="587"/>
                </a:lnTo>
                <a:cubicBezTo>
                  <a:pt x="186" y="640"/>
                  <a:pt x="160" y="709"/>
                  <a:pt x="160" y="775"/>
                </a:cubicBezTo>
                <a:cubicBezTo>
                  <a:pt x="160" y="846"/>
                  <a:pt x="192" y="931"/>
                  <a:pt x="247" y="980"/>
                </a:cubicBezTo>
                <a:cubicBezTo>
                  <a:pt x="300" y="1030"/>
                  <a:pt x="369" y="1067"/>
                  <a:pt x="443" y="1067"/>
                </a:cubicBezTo>
                <a:cubicBezTo>
                  <a:pt x="446" y="1067"/>
                  <a:pt x="449" y="1067"/>
                  <a:pt x="452" y="1067"/>
                </a:cubicBezTo>
                <a:cubicBezTo>
                  <a:pt x="531" y="1062"/>
                  <a:pt x="603" y="1037"/>
                  <a:pt x="659" y="980"/>
                </a:cubicBezTo>
                <a:cubicBezTo>
                  <a:pt x="706" y="935"/>
                  <a:pt x="756" y="895"/>
                  <a:pt x="801" y="847"/>
                </a:cubicBezTo>
                <a:cubicBezTo>
                  <a:pt x="880" y="765"/>
                  <a:pt x="953" y="668"/>
                  <a:pt x="981" y="558"/>
                </a:cubicBezTo>
                <a:cubicBezTo>
                  <a:pt x="1002" y="480"/>
                  <a:pt x="1002" y="399"/>
                  <a:pt x="983" y="321"/>
                </a:cubicBezTo>
                <a:cubicBezTo>
                  <a:pt x="981" y="314"/>
                  <a:pt x="979" y="306"/>
                  <a:pt x="976" y="300"/>
                </a:cubicBezTo>
                <a:cubicBezTo>
                  <a:pt x="965" y="272"/>
                  <a:pt x="954" y="242"/>
                  <a:pt x="938" y="215"/>
                </a:cubicBezTo>
                <a:cubicBezTo>
                  <a:pt x="921" y="183"/>
                  <a:pt x="897" y="152"/>
                  <a:pt x="870" y="127"/>
                </a:cubicBezTo>
                <a:cubicBezTo>
                  <a:pt x="771" y="35"/>
                  <a:pt x="646" y="0"/>
                  <a:pt x="5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85600" y="1792800"/>
            <a:ext cx="7420800" cy="32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12800"/>
            </a:lvl1pPr>
            <a:lvl2pPr lvl="1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2pPr>
            <a:lvl3pPr lvl="2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3pPr>
            <a:lvl4pPr lvl="3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4pPr>
            <a:lvl5pPr lvl="4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5pPr>
            <a:lvl6pPr lvl="5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6pPr>
            <a:lvl7pPr lvl="6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7pPr>
            <a:lvl8pPr lvl="7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8pPr>
            <a:lvl9pPr lvl="8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25" name="Google Shape;125;p8"/>
          <p:cNvSpPr/>
          <p:nvPr>
            <p:custDataLst>
              <p:tags r:id="rId3"/>
            </p:custDataLst>
          </p:nvPr>
        </p:nvSpPr>
        <p:spPr>
          <a:xfrm rot="-304550">
            <a:off x="7759535" y="2935205"/>
            <a:ext cx="3603575" cy="3345219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26" name="Google Shape;126;p8"/>
          <p:cNvSpPr/>
          <p:nvPr>
            <p:custDataLst>
              <p:tags r:id="rId4"/>
            </p:custDataLst>
          </p:nvPr>
        </p:nvSpPr>
        <p:spPr>
          <a:xfrm rot="-1255227">
            <a:off x="6510633" y="1749779"/>
            <a:ext cx="6289380" cy="5941053"/>
          </a:xfrm>
          <a:custGeom>
            <a:avLst/>
            <a:gdLst/>
            <a:ahLst/>
            <a:cxnLst/>
            <a:rect l="l" t="t" r="r" b="b"/>
            <a:pathLst>
              <a:path w="30966" h="29251" extrusionOk="0">
                <a:moveTo>
                  <a:pt x="17580" y="4671"/>
                </a:moveTo>
                <a:cubicBezTo>
                  <a:pt x="21022" y="4671"/>
                  <a:pt x="22448" y="5481"/>
                  <a:pt x="23006" y="5993"/>
                </a:cubicBezTo>
                <a:cubicBezTo>
                  <a:pt x="24387" y="7262"/>
                  <a:pt x="26074" y="10834"/>
                  <a:pt x="26230" y="12818"/>
                </a:cubicBezTo>
                <a:cubicBezTo>
                  <a:pt x="26257" y="13174"/>
                  <a:pt x="26165" y="13622"/>
                  <a:pt x="26093" y="13928"/>
                </a:cubicBezTo>
                <a:cubicBezTo>
                  <a:pt x="25211" y="17688"/>
                  <a:pt x="22111" y="21192"/>
                  <a:pt x="17801" y="23298"/>
                </a:cubicBezTo>
                <a:cubicBezTo>
                  <a:pt x="16504" y="23932"/>
                  <a:pt x="14781" y="24572"/>
                  <a:pt x="13113" y="24572"/>
                </a:cubicBezTo>
                <a:cubicBezTo>
                  <a:pt x="12515" y="24572"/>
                  <a:pt x="11924" y="24489"/>
                  <a:pt x="11363" y="24295"/>
                </a:cubicBezTo>
                <a:cubicBezTo>
                  <a:pt x="9602" y="23686"/>
                  <a:pt x="8187" y="22058"/>
                  <a:pt x="6651" y="20150"/>
                </a:cubicBezTo>
                <a:cubicBezTo>
                  <a:pt x="5999" y="19339"/>
                  <a:pt x="5260" y="18424"/>
                  <a:pt x="4957" y="17533"/>
                </a:cubicBezTo>
                <a:cubicBezTo>
                  <a:pt x="4686" y="16741"/>
                  <a:pt x="4685" y="15759"/>
                  <a:pt x="4718" y="14905"/>
                </a:cubicBezTo>
                <a:cubicBezTo>
                  <a:pt x="4805" y="12684"/>
                  <a:pt x="5171" y="11049"/>
                  <a:pt x="5874" y="9755"/>
                </a:cubicBezTo>
                <a:cubicBezTo>
                  <a:pt x="6724" y="8182"/>
                  <a:pt x="8270" y="6844"/>
                  <a:pt x="10225" y="5985"/>
                </a:cubicBezTo>
                <a:cubicBezTo>
                  <a:pt x="11968" y="5219"/>
                  <a:pt x="14050" y="4795"/>
                  <a:pt x="16589" y="4691"/>
                </a:cubicBezTo>
                <a:cubicBezTo>
                  <a:pt x="16938" y="4678"/>
                  <a:pt x="17268" y="4671"/>
                  <a:pt x="17580" y="4671"/>
                </a:cubicBezTo>
                <a:close/>
                <a:moveTo>
                  <a:pt x="17548" y="1"/>
                </a:moveTo>
                <a:cubicBezTo>
                  <a:pt x="17174" y="1"/>
                  <a:pt x="16790" y="9"/>
                  <a:pt x="16398" y="25"/>
                </a:cubicBezTo>
                <a:cubicBezTo>
                  <a:pt x="13266" y="154"/>
                  <a:pt x="10630" y="706"/>
                  <a:pt x="8344" y="1711"/>
                </a:cubicBezTo>
                <a:cubicBezTo>
                  <a:pt x="5445" y="2985"/>
                  <a:pt x="3110" y="5051"/>
                  <a:pt x="1766" y="7530"/>
                </a:cubicBezTo>
                <a:cubicBezTo>
                  <a:pt x="710" y="9476"/>
                  <a:pt x="164" y="11763"/>
                  <a:pt x="49" y="14725"/>
                </a:cubicBezTo>
                <a:cubicBezTo>
                  <a:pt x="0" y="16009"/>
                  <a:pt x="18" y="17524"/>
                  <a:pt x="533" y="19041"/>
                </a:cubicBezTo>
                <a:cubicBezTo>
                  <a:pt x="1104" y="20713"/>
                  <a:pt x="2162" y="22025"/>
                  <a:pt x="3012" y="23081"/>
                </a:cubicBezTo>
                <a:cubicBezTo>
                  <a:pt x="4935" y="25469"/>
                  <a:pt x="6904" y="27697"/>
                  <a:pt x="9836" y="28710"/>
                </a:cubicBezTo>
                <a:cubicBezTo>
                  <a:pt x="10880" y="29070"/>
                  <a:pt x="11979" y="29251"/>
                  <a:pt x="13131" y="29251"/>
                </a:cubicBezTo>
                <a:cubicBezTo>
                  <a:pt x="15209" y="29251"/>
                  <a:pt x="17459" y="28664"/>
                  <a:pt x="19851" y="27496"/>
                </a:cubicBezTo>
                <a:cubicBezTo>
                  <a:pt x="25491" y="24740"/>
                  <a:pt x="29424" y="20183"/>
                  <a:pt x="30641" y="14995"/>
                </a:cubicBezTo>
                <a:cubicBezTo>
                  <a:pt x="30784" y="14384"/>
                  <a:pt x="30966" y="13458"/>
                  <a:pt x="30887" y="12453"/>
                </a:cubicBezTo>
                <a:cubicBezTo>
                  <a:pt x="30665" y="9622"/>
                  <a:pt x="28600" y="4788"/>
                  <a:pt x="26166" y="2552"/>
                </a:cubicBezTo>
                <a:cubicBezTo>
                  <a:pt x="24320" y="857"/>
                  <a:pt x="21424" y="1"/>
                  <a:pt x="17548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27" name="Google Shape;127;p8"/>
          <p:cNvSpPr/>
          <p:nvPr>
            <p:custDataLst>
              <p:tags r:id="rId5"/>
            </p:custDataLst>
          </p:nvPr>
        </p:nvSpPr>
        <p:spPr>
          <a:xfrm rot="1785496">
            <a:off x="839247" y="-2341511"/>
            <a:ext cx="6675280" cy="685787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28" name="Google Shape;128;p8"/>
          <p:cNvSpPr/>
          <p:nvPr>
            <p:custDataLst>
              <p:tags r:id="rId6"/>
            </p:custDataLst>
          </p:nvPr>
        </p:nvSpPr>
        <p:spPr>
          <a:xfrm rot="-766351">
            <a:off x="-1776173" y="3847952"/>
            <a:ext cx="7831987" cy="4045851"/>
          </a:xfrm>
          <a:custGeom>
            <a:avLst/>
            <a:gdLst/>
            <a:ahLst/>
            <a:cxnLst/>
            <a:rect l="l" t="t" r="r" b="b"/>
            <a:pathLst>
              <a:path w="25723" h="13288" extrusionOk="0">
                <a:moveTo>
                  <a:pt x="22320" y="0"/>
                </a:moveTo>
                <a:cubicBezTo>
                  <a:pt x="21169" y="0"/>
                  <a:pt x="19933" y="758"/>
                  <a:pt x="18886" y="1226"/>
                </a:cubicBezTo>
                <a:cubicBezTo>
                  <a:pt x="17471" y="1859"/>
                  <a:pt x="15928" y="2173"/>
                  <a:pt x="14389" y="2284"/>
                </a:cubicBezTo>
                <a:cubicBezTo>
                  <a:pt x="14097" y="2304"/>
                  <a:pt x="13805" y="2313"/>
                  <a:pt x="13512" y="2313"/>
                </a:cubicBezTo>
                <a:cubicBezTo>
                  <a:pt x="11994" y="2313"/>
                  <a:pt x="10460" y="2079"/>
                  <a:pt x="8954" y="2079"/>
                </a:cubicBezTo>
                <a:cubicBezTo>
                  <a:pt x="8321" y="2079"/>
                  <a:pt x="7693" y="2120"/>
                  <a:pt x="7073" y="2238"/>
                </a:cubicBezTo>
                <a:cubicBezTo>
                  <a:pt x="5797" y="2481"/>
                  <a:pt x="4544" y="3025"/>
                  <a:pt x="3655" y="3971"/>
                </a:cubicBezTo>
                <a:cubicBezTo>
                  <a:pt x="0" y="7855"/>
                  <a:pt x="4249" y="13288"/>
                  <a:pt x="8762" y="13288"/>
                </a:cubicBezTo>
                <a:cubicBezTo>
                  <a:pt x="8914" y="13288"/>
                  <a:pt x="9066" y="13282"/>
                  <a:pt x="9218" y="13269"/>
                </a:cubicBezTo>
                <a:cubicBezTo>
                  <a:pt x="9901" y="13214"/>
                  <a:pt x="10563" y="13074"/>
                  <a:pt x="11223" y="12925"/>
                </a:cubicBezTo>
                <a:cubicBezTo>
                  <a:pt x="12198" y="12704"/>
                  <a:pt x="13168" y="12464"/>
                  <a:pt x="14189" y="12442"/>
                </a:cubicBezTo>
                <a:cubicBezTo>
                  <a:pt x="15976" y="12405"/>
                  <a:pt x="17822" y="12447"/>
                  <a:pt x="19565" y="12000"/>
                </a:cubicBezTo>
                <a:cubicBezTo>
                  <a:pt x="22520" y="11240"/>
                  <a:pt x="25055" y="9127"/>
                  <a:pt x="25484" y="5975"/>
                </a:cubicBezTo>
                <a:cubicBezTo>
                  <a:pt x="25723" y="4217"/>
                  <a:pt x="25237" y="2088"/>
                  <a:pt x="24002" y="756"/>
                </a:cubicBezTo>
                <a:cubicBezTo>
                  <a:pt x="23490" y="204"/>
                  <a:pt x="22917" y="0"/>
                  <a:pt x="22320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29" name="Google Shape;129;p8"/>
          <p:cNvSpPr/>
          <p:nvPr>
            <p:custDataLst>
              <p:tags r:id="rId7"/>
            </p:custDataLst>
          </p:nvPr>
        </p:nvSpPr>
        <p:spPr>
          <a:xfrm>
            <a:off x="-667633" y="1962633"/>
            <a:ext cx="3255277" cy="3650909"/>
          </a:xfrm>
          <a:custGeom>
            <a:avLst/>
            <a:gdLst/>
            <a:ahLst/>
            <a:cxnLst/>
            <a:rect l="l" t="t" r="r" b="b"/>
            <a:pathLst>
              <a:path w="14384" h="14352" extrusionOk="0">
                <a:moveTo>
                  <a:pt x="5399" y="1"/>
                </a:moveTo>
                <a:cubicBezTo>
                  <a:pt x="4121" y="1"/>
                  <a:pt x="2852" y="85"/>
                  <a:pt x="1689" y="350"/>
                </a:cubicBezTo>
                <a:cubicBezTo>
                  <a:pt x="1091" y="488"/>
                  <a:pt x="0" y="719"/>
                  <a:pt x="57" y="1525"/>
                </a:cubicBezTo>
                <a:cubicBezTo>
                  <a:pt x="104" y="2192"/>
                  <a:pt x="696" y="2355"/>
                  <a:pt x="1332" y="2355"/>
                </a:cubicBezTo>
                <a:cubicBezTo>
                  <a:pt x="1836" y="2355"/>
                  <a:pt x="2368" y="2252"/>
                  <a:pt x="2675" y="2216"/>
                </a:cubicBezTo>
                <a:cubicBezTo>
                  <a:pt x="2873" y="2194"/>
                  <a:pt x="3071" y="2182"/>
                  <a:pt x="3270" y="2182"/>
                </a:cubicBezTo>
                <a:cubicBezTo>
                  <a:pt x="3892" y="2182"/>
                  <a:pt x="4514" y="2293"/>
                  <a:pt x="5097" y="2509"/>
                </a:cubicBezTo>
                <a:cubicBezTo>
                  <a:pt x="5351" y="2604"/>
                  <a:pt x="5606" y="2724"/>
                  <a:pt x="5781" y="2932"/>
                </a:cubicBezTo>
                <a:cubicBezTo>
                  <a:pt x="6086" y="3295"/>
                  <a:pt x="6073" y="3819"/>
                  <a:pt x="6049" y="4291"/>
                </a:cubicBezTo>
                <a:cubicBezTo>
                  <a:pt x="5901" y="7221"/>
                  <a:pt x="5966" y="10163"/>
                  <a:pt x="6240" y="13084"/>
                </a:cubicBezTo>
                <a:cubicBezTo>
                  <a:pt x="6270" y="13394"/>
                  <a:pt x="6310" y="13726"/>
                  <a:pt x="6513" y="13962"/>
                </a:cubicBezTo>
                <a:cubicBezTo>
                  <a:pt x="6791" y="14285"/>
                  <a:pt x="7269" y="14322"/>
                  <a:pt x="7693" y="14334"/>
                </a:cubicBezTo>
                <a:cubicBezTo>
                  <a:pt x="7999" y="14343"/>
                  <a:pt x="8309" y="14351"/>
                  <a:pt x="8621" y="14351"/>
                </a:cubicBezTo>
                <a:cubicBezTo>
                  <a:pt x="9894" y="14351"/>
                  <a:pt x="11179" y="14219"/>
                  <a:pt x="12210" y="13508"/>
                </a:cubicBezTo>
                <a:cubicBezTo>
                  <a:pt x="13894" y="12345"/>
                  <a:pt x="14314" y="10054"/>
                  <a:pt x="14358" y="8007"/>
                </a:cubicBezTo>
                <a:cubicBezTo>
                  <a:pt x="14384" y="6782"/>
                  <a:pt x="14328" y="5554"/>
                  <a:pt x="14189" y="4335"/>
                </a:cubicBezTo>
                <a:cubicBezTo>
                  <a:pt x="14062" y="3225"/>
                  <a:pt x="13827" y="2043"/>
                  <a:pt x="13026" y="1263"/>
                </a:cubicBezTo>
                <a:cubicBezTo>
                  <a:pt x="12150" y="408"/>
                  <a:pt x="10824" y="250"/>
                  <a:pt x="9602" y="182"/>
                </a:cubicBezTo>
                <a:cubicBezTo>
                  <a:pt x="8278" y="106"/>
                  <a:pt x="6832" y="1"/>
                  <a:pt x="5399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30" name="Google Shape;130;p8"/>
          <p:cNvSpPr/>
          <p:nvPr>
            <p:custDataLst>
              <p:tags r:id="rId8"/>
            </p:custDataLst>
          </p:nvPr>
        </p:nvSpPr>
        <p:spPr>
          <a:xfrm rot="-4284666">
            <a:off x="10813311" y="-936980"/>
            <a:ext cx="128569" cy="4198412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31" name="Google Shape;131;p8"/>
          <p:cNvSpPr/>
          <p:nvPr>
            <p:custDataLst>
              <p:tags r:id="rId9"/>
            </p:custDataLst>
          </p:nvPr>
        </p:nvSpPr>
        <p:spPr>
          <a:xfrm rot="-4124718">
            <a:off x="11910076" y="-541312"/>
            <a:ext cx="90107" cy="2942381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32" name="Google Shape;132;p8"/>
          <p:cNvSpPr/>
          <p:nvPr>
            <p:custDataLst>
              <p:tags r:id="rId10"/>
            </p:custDataLst>
          </p:nvPr>
        </p:nvSpPr>
        <p:spPr>
          <a:xfrm rot="1893013">
            <a:off x="3271877" y="6038541"/>
            <a:ext cx="152460" cy="109747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33" name="Google Shape;133;p8"/>
          <p:cNvSpPr/>
          <p:nvPr>
            <p:custDataLst>
              <p:tags r:id="rId11"/>
            </p:custDataLst>
          </p:nvPr>
        </p:nvSpPr>
        <p:spPr>
          <a:xfrm rot="1893086">
            <a:off x="11257995" y="981425"/>
            <a:ext cx="179864" cy="149168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34" name="Google Shape;134;p8"/>
          <p:cNvSpPr/>
          <p:nvPr>
            <p:custDataLst>
              <p:tags r:id="rId12"/>
            </p:custDataLst>
          </p:nvPr>
        </p:nvSpPr>
        <p:spPr>
          <a:xfrm rot="954311">
            <a:off x="11369500" y="2508347"/>
            <a:ext cx="235535" cy="156805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35" name="Google Shape;135;p8"/>
          <p:cNvSpPr/>
          <p:nvPr>
            <p:custDataLst>
              <p:tags r:id="rId13"/>
            </p:custDataLst>
          </p:nvPr>
        </p:nvSpPr>
        <p:spPr>
          <a:xfrm rot="954311">
            <a:off x="11534204" y="1530609"/>
            <a:ext cx="206431" cy="150369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36" name="Google Shape;136;p8"/>
          <p:cNvSpPr/>
          <p:nvPr>
            <p:custDataLst>
              <p:tags r:id="rId14"/>
            </p:custDataLst>
          </p:nvPr>
        </p:nvSpPr>
        <p:spPr>
          <a:xfrm rot="1892901">
            <a:off x="3997111" y="6331685"/>
            <a:ext cx="258828" cy="160359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37" name="Google Shape;137;p8"/>
          <p:cNvSpPr/>
          <p:nvPr>
            <p:custDataLst>
              <p:tags r:id="rId15"/>
            </p:custDataLst>
          </p:nvPr>
        </p:nvSpPr>
        <p:spPr>
          <a:xfrm rot="1893086">
            <a:off x="10083536" y="343797"/>
            <a:ext cx="185523" cy="126817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38" name="Google Shape;138;p8"/>
          <p:cNvSpPr/>
          <p:nvPr>
            <p:custDataLst>
              <p:tags r:id="rId16"/>
            </p:custDataLst>
          </p:nvPr>
        </p:nvSpPr>
        <p:spPr>
          <a:xfrm>
            <a:off x="1370948" y="5882195"/>
            <a:ext cx="342176" cy="272067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39" name="Google Shape;139;p8"/>
          <p:cNvSpPr/>
          <p:nvPr>
            <p:custDataLst>
              <p:tags r:id="rId17"/>
            </p:custDataLst>
          </p:nvPr>
        </p:nvSpPr>
        <p:spPr>
          <a:xfrm>
            <a:off x="2047176" y="6239753"/>
            <a:ext cx="373291" cy="251437"/>
          </a:xfrm>
          <a:custGeom>
            <a:avLst/>
            <a:gdLst/>
            <a:ahLst/>
            <a:cxnLst/>
            <a:rect l="l" t="t" r="r" b="b"/>
            <a:pathLst>
              <a:path w="3292" h="2217" extrusionOk="0">
                <a:moveTo>
                  <a:pt x="1823" y="0"/>
                </a:moveTo>
                <a:cubicBezTo>
                  <a:pt x="1714" y="0"/>
                  <a:pt x="1597" y="18"/>
                  <a:pt x="1474" y="55"/>
                </a:cubicBezTo>
                <a:cubicBezTo>
                  <a:pt x="1" y="503"/>
                  <a:pt x="769" y="2216"/>
                  <a:pt x="1835" y="2216"/>
                </a:cubicBezTo>
                <a:cubicBezTo>
                  <a:pt x="1946" y="2216"/>
                  <a:pt x="2062" y="2197"/>
                  <a:pt x="2178" y="2156"/>
                </a:cubicBezTo>
                <a:cubicBezTo>
                  <a:pt x="3292" y="1762"/>
                  <a:pt x="2931" y="0"/>
                  <a:pt x="1823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40" name="Google Shape;140;p8"/>
          <p:cNvSpPr/>
          <p:nvPr>
            <p:custDataLst>
              <p:tags r:id="rId18"/>
            </p:custDataLst>
          </p:nvPr>
        </p:nvSpPr>
        <p:spPr>
          <a:xfrm rot="-1800065">
            <a:off x="488973" y="462428"/>
            <a:ext cx="692252" cy="515160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41" name="Google Shape;141;p8"/>
          <p:cNvSpPr/>
          <p:nvPr>
            <p:custDataLst>
              <p:tags r:id="rId19"/>
            </p:custDataLst>
          </p:nvPr>
        </p:nvSpPr>
        <p:spPr>
          <a:xfrm>
            <a:off x="406567" y="6352039"/>
            <a:ext cx="342176" cy="272067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42" name="Google Shape;142;p8"/>
          <p:cNvSpPr/>
          <p:nvPr>
            <p:custDataLst>
              <p:tags r:id="rId20"/>
            </p:custDataLst>
          </p:nvPr>
        </p:nvSpPr>
        <p:spPr>
          <a:xfrm rot="1960051">
            <a:off x="725015" y="5504827"/>
            <a:ext cx="169703" cy="129752"/>
          </a:xfrm>
          <a:custGeom>
            <a:avLst/>
            <a:gdLst/>
            <a:ahLst/>
            <a:cxnLst/>
            <a:rect l="l" t="t" r="r" b="b"/>
            <a:pathLst>
              <a:path w="3942" h="3014" extrusionOk="0">
                <a:moveTo>
                  <a:pt x="1722" y="0"/>
                </a:moveTo>
                <a:cubicBezTo>
                  <a:pt x="1084" y="0"/>
                  <a:pt x="508" y="310"/>
                  <a:pt x="320" y="1048"/>
                </a:cubicBezTo>
                <a:cubicBezTo>
                  <a:pt x="1" y="2308"/>
                  <a:pt x="1308" y="3014"/>
                  <a:pt x="2440" y="3014"/>
                </a:cubicBezTo>
                <a:cubicBezTo>
                  <a:pt x="3234" y="3014"/>
                  <a:pt x="3942" y="2666"/>
                  <a:pt x="3942" y="1920"/>
                </a:cubicBezTo>
                <a:cubicBezTo>
                  <a:pt x="3942" y="804"/>
                  <a:pt x="2750" y="0"/>
                  <a:pt x="1722" y="0"/>
                </a:cubicBezTo>
                <a:close/>
              </a:path>
            </a:pathLst>
          </a:custGeom>
          <a:solidFill>
            <a:srgbClr val="FFDB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464400" y="2102400"/>
            <a:ext cx="7263200" cy="1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8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45" name="Google Shape;145;p9"/>
          <p:cNvSpPr txBox="1"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464800" y="3661200"/>
            <a:ext cx="7262400" cy="1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9"/>
          <p:cNvSpPr/>
          <p:nvPr>
            <p:custDataLst>
              <p:tags r:id="rId4"/>
            </p:custDataLst>
          </p:nvPr>
        </p:nvSpPr>
        <p:spPr>
          <a:xfrm rot="-8748825" flipH="1">
            <a:off x="5196652" y="-2535393"/>
            <a:ext cx="7180273" cy="5848503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47" name="Google Shape;147;p9"/>
          <p:cNvSpPr/>
          <p:nvPr>
            <p:custDataLst>
              <p:tags r:id="rId5"/>
            </p:custDataLst>
          </p:nvPr>
        </p:nvSpPr>
        <p:spPr>
          <a:xfrm rot="9705113" flipH="1">
            <a:off x="6105483" y="2464832"/>
            <a:ext cx="4685571" cy="4349711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48" name="Google Shape;148;p9"/>
          <p:cNvSpPr/>
          <p:nvPr>
            <p:custDataLst>
              <p:tags r:id="rId6"/>
            </p:custDataLst>
          </p:nvPr>
        </p:nvSpPr>
        <p:spPr>
          <a:xfrm rot="10800000" flipH="1">
            <a:off x="-396799" y="719997"/>
            <a:ext cx="8275003" cy="9652845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49" name="Google Shape;149;p9"/>
          <p:cNvSpPr/>
          <p:nvPr>
            <p:custDataLst>
              <p:tags r:id="rId7"/>
            </p:custDataLst>
          </p:nvPr>
        </p:nvSpPr>
        <p:spPr>
          <a:xfrm rot="-1381843">
            <a:off x="394147" y="3558239"/>
            <a:ext cx="1212251" cy="4290564"/>
          </a:xfrm>
          <a:custGeom>
            <a:avLst/>
            <a:gdLst/>
            <a:ahLst/>
            <a:cxnLst/>
            <a:rect l="l" t="t" r="r" b="b"/>
            <a:pathLst>
              <a:path w="6492" h="22977" extrusionOk="0">
                <a:moveTo>
                  <a:pt x="5291" y="6219"/>
                </a:moveTo>
                <a:cubicBezTo>
                  <a:pt x="5433" y="6219"/>
                  <a:pt x="5589" y="6276"/>
                  <a:pt x="5697" y="6374"/>
                </a:cubicBezTo>
                <a:cubicBezTo>
                  <a:pt x="5898" y="6555"/>
                  <a:pt x="5983" y="6858"/>
                  <a:pt x="6026" y="7155"/>
                </a:cubicBezTo>
                <a:cubicBezTo>
                  <a:pt x="6276" y="9007"/>
                  <a:pt x="6191" y="10908"/>
                  <a:pt x="5778" y="12733"/>
                </a:cubicBezTo>
                <a:cubicBezTo>
                  <a:pt x="5641" y="13340"/>
                  <a:pt x="5468" y="13946"/>
                  <a:pt x="5182" y="14499"/>
                </a:cubicBezTo>
                <a:cubicBezTo>
                  <a:pt x="5008" y="14865"/>
                  <a:pt x="4754" y="15210"/>
                  <a:pt x="4447" y="15494"/>
                </a:cubicBezTo>
                <a:lnTo>
                  <a:pt x="4447" y="15494"/>
                </a:lnTo>
                <a:cubicBezTo>
                  <a:pt x="4513" y="13801"/>
                  <a:pt x="4598" y="12109"/>
                  <a:pt x="4718" y="10440"/>
                </a:cubicBezTo>
                <a:cubicBezTo>
                  <a:pt x="4812" y="9063"/>
                  <a:pt x="4909" y="7687"/>
                  <a:pt x="5027" y="6310"/>
                </a:cubicBezTo>
                <a:lnTo>
                  <a:pt x="5027" y="6310"/>
                </a:lnTo>
                <a:cubicBezTo>
                  <a:pt x="5095" y="6247"/>
                  <a:pt x="5190" y="6219"/>
                  <a:pt x="5291" y="6219"/>
                </a:cubicBezTo>
                <a:close/>
                <a:moveTo>
                  <a:pt x="1031" y="1"/>
                </a:moveTo>
                <a:lnTo>
                  <a:pt x="1031" y="1"/>
                </a:lnTo>
                <a:cubicBezTo>
                  <a:pt x="219" y="4220"/>
                  <a:pt x="0" y="8781"/>
                  <a:pt x="314" y="13133"/>
                </a:cubicBezTo>
                <a:cubicBezTo>
                  <a:pt x="441" y="14340"/>
                  <a:pt x="846" y="15840"/>
                  <a:pt x="2156" y="16229"/>
                </a:cubicBezTo>
                <a:cubicBezTo>
                  <a:pt x="2344" y="16280"/>
                  <a:pt x="2532" y="16304"/>
                  <a:pt x="2716" y="16304"/>
                </a:cubicBezTo>
                <a:cubicBezTo>
                  <a:pt x="3265" y="16304"/>
                  <a:pt x="3789" y="16095"/>
                  <a:pt x="4234" y="15765"/>
                </a:cubicBezTo>
                <a:lnTo>
                  <a:pt x="4234" y="15765"/>
                </a:lnTo>
                <a:cubicBezTo>
                  <a:pt x="4172" y="18169"/>
                  <a:pt x="4171" y="20574"/>
                  <a:pt x="4234" y="22976"/>
                </a:cubicBezTo>
                <a:cubicBezTo>
                  <a:pt x="4294" y="20564"/>
                  <a:pt x="4348" y="18080"/>
                  <a:pt x="4443" y="15597"/>
                </a:cubicBezTo>
                <a:lnTo>
                  <a:pt x="4443" y="15597"/>
                </a:lnTo>
                <a:cubicBezTo>
                  <a:pt x="4782" y="15299"/>
                  <a:pt x="5062" y="14931"/>
                  <a:pt x="5254" y="14538"/>
                </a:cubicBezTo>
                <a:cubicBezTo>
                  <a:pt x="6308" y="12245"/>
                  <a:pt x="6491" y="9612"/>
                  <a:pt x="6234" y="7126"/>
                </a:cubicBezTo>
                <a:cubicBezTo>
                  <a:pt x="6189" y="6812"/>
                  <a:pt x="6108" y="6462"/>
                  <a:pt x="5840" y="6210"/>
                </a:cubicBezTo>
                <a:cubicBezTo>
                  <a:pt x="5691" y="6077"/>
                  <a:pt x="5486" y="5994"/>
                  <a:pt x="5285" y="5994"/>
                </a:cubicBezTo>
                <a:cubicBezTo>
                  <a:pt x="5119" y="5994"/>
                  <a:pt x="4956" y="6051"/>
                  <a:pt x="4833" y="6186"/>
                </a:cubicBezTo>
                <a:cubicBezTo>
                  <a:pt x="4639" y="7579"/>
                  <a:pt x="4581" y="9014"/>
                  <a:pt x="4474" y="10424"/>
                </a:cubicBezTo>
                <a:cubicBezTo>
                  <a:pt x="4363" y="12171"/>
                  <a:pt x="4283" y="13921"/>
                  <a:pt x="4237" y="15671"/>
                </a:cubicBezTo>
                <a:lnTo>
                  <a:pt x="4237" y="15671"/>
                </a:lnTo>
                <a:cubicBezTo>
                  <a:pt x="3800" y="16009"/>
                  <a:pt x="3280" y="16223"/>
                  <a:pt x="2738" y="16223"/>
                </a:cubicBezTo>
                <a:cubicBezTo>
                  <a:pt x="2555" y="16223"/>
                  <a:pt x="2369" y="16199"/>
                  <a:pt x="2184" y="16146"/>
                </a:cubicBezTo>
                <a:cubicBezTo>
                  <a:pt x="918" y="15754"/>
                  <a:pt x="582" y="14289"/>
                  <a:pt x="479" y="13116"/>
                </a:cubicBezTo>
                <a:cubicBezTo>
                  <a:pt x="241" y="8741"/>
                  <a:pt x="442" y="4346"/>
                  <a:pt x="1031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50" name="Google Shape;150;p9"/>
          <p:cNvSpPr/>
          <p:nvPr>
            <p:custDataLst>
              <p:tags r:id="rId8"/>
            </p:custDataLst>
          </p:nvPr>
        </p:nvSpPr>
        <p:spPr>
          <a:xfrm>
            <a:off x="2397368" y="6268233"/>
            <a:ext cx="302127" cy="240135"/>
          </a:xfrm>
          <a:custGeom>
            <a:avLst/>
            <a:gdLst/>
            <a:ahLst/>
            <a:cxnLst/>
            <a:rect l="l" t="t" r="r" b="b"/>
            <a:pathLst>
              <a:path w="4783" h="3802" extrusionOk="0">
                <a:moveTo>
                  <a:pt x="2625" y="0"/>
                </a:moveTo>
                <a:cubicBezTo>
                  <a:pt x="1881" y="0"/>
                  <a:pt x="937" y="336"/>
                  <a:pt x="504" y="778"/>
                </a:cubicBezTo>
                <a:cubicBezTo>
                  <a:pt x="73" y="1219"/>
                  <a:pt x="0" y="1936"/>
                  <a:pt x="250" y="2498"/>
                </a:cubicBezTo>
                <a:cubicBezTo>
                  <a:pt x="500" y="3061"/>
                  <a:pt x="1028" y="3469"/>
                  <a:pt x="1612" y="3664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7" y="3802"/>
                  <a:pt x="3831" y="3544"/>
                  <a:pt x="4288" y="3038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5" y="21"/>
                  <a:pt x="2812" y="0"/>
                  <a:pt x="2625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51" name="Google Shape;151;p9"/>
          <p:cNvSpPr/>
          <p:nvPr>
            <p:custDataLst>
              <p:tags r:id="rId9"/>
            </p:custDataLst>
          </p:nvPr>
        </p:nvSpPr>
        <p:spPr>
          <a:xfrm>
            <a:off x="891201" y="6053613"/>
            <a:ext cx="218168" cy="173371"/>
          </a:xfrm>
          <a:custGeom>
            <a:avLst/>
            <a:gdLst/>
            <a:ahLst/>
            <a:cxnLst/>
            <a:rect l="l" t="t" r="r" b="b"/>
            <a:pathLst>
              <a:path w="4783" h="3802" extrusionOk="0">
                <a:moveTo>
                  <a:pt x="2625" y="0"/>
                </a:moveTo>
                <a:cubicBezTo>
                  <a:pt x="1881" y="0"/>
                  <a:pt x="937" y="336"/>
                  <a:pt x="504" y="778"/>
                </a:cubicBezTo>
                <a:cubicBezTo>
                  <a:pt x="73" y="1219"/>
                  <a:pt x="0" y="1936"/>
                  <a:pt x="250" y="2498"/>
                </a:cubicBezTo>
                <a:cubicBezTo>
                  <a:pt x="500" y="3061"/>
                  <a:pt x="1028" y="3469"/>
                  <a:pt x="1612" y="3664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7" y="3802"/>
                  <a:pt x="3831" y="3544"/>
                  <a:pt x="4288" y="3038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5" y="21"/>
                  <a:pt x="2812" y="0"/>
                  <a:pt x="2625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52" name="Google Shape;152;p9"/>
          <p:cNvSpPr/>
          <p:nvPr>
            <p:custDataLst>
              <p:tags r:id="rId10"/>
            </p:custDataLst>
          </p:nvPr>
        </p:nvSpPr>
        <p:spPr>
          <a:xfrm rot="5880381">
            <a:off x="1752063" y="5460181"/>
            <a:ext cx="218175" cy="173376"/>
          </a:xfrm>
          <a:custGeom>
            <a:avLst/>
            <a:gdLst/>
            <a:ahLst/>
            <a:cxnLst/>
            <a:rect l="l" t="t" r="r" b="b"/>
            <a:pathLst>
              <a:path w="4783" h="3802" extrusionOk="0">
                <a:moveTo>
                  <a:pt x="2625" y="0"/>
                </a:moveTo>
                <a:cubicBezTo>
                  <a:pt x="1881" y="0"/>
                  <a:pt x="937" y="336"/>
                  <a:pt x="504" y="778"/>
                </a:cubicBezTo>
                <a:cubicBezTo>
                  <a:pt x="73" y="1219"/>
                  <a:pt x="0" y="1936"/>
                  <a:pt x="250" y="2498"/>
                </a:cubicBezTo>
                <a:cubicBezTo>
                  <a:pt x="500" y="3061"/>
                  <a:pt x="1028" y="3469"/>
                  <a:pt x="1612" y="3664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7" y="3802"/>
                  <a:pt x="3831" y="3544"/>
                  <a:pt x="4288" y="3038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5" y="21"/>
                  <a:pt x="2812" y="0"/>
                  <a:pt x="2625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53" name="Google Shape;153;p9"/>
          <p:cNvSpPr/>
          <p:nvPr>
            <p:custDataLst>
              <p:tags r:id="rId11"/>
            </p:custDataLst>
          </p:nvPr>
        </p:nvSpPr>
        <p:spPr>
          <a:xfrm>
            <a:off x="10519233" y="438259"/>
            <a:ext cx="302148" cy="441833"/>
          </a:xfrm>
          <a:custGeom>
            <a:avLst/>
            <a:gdLst/>
            <a:ahLst/>
            <a:cxnLst/>
            <a:rect l="l" t="t" r="r" b="b"/>
            <a:pathLst>
              <a:path w="11315" h="16546" extrusionOk="0">
                <a:moveTo>
                  <a:pt x="9951" y="1"/>
                </a:moveTo>
                <a:cubicBezTo>
                  <a:pt x="9888" y="1"/>
                  <a:pt x="9821" y="6"/>
                  <a:pt x="9752" y="18"/>
                </a:cubicBezTo>
                <a:cubicBezTo>
                  <a:pt x="8273" y="271"/>
                  <a:pt x="7819" y="7237"/>
                  <a:pt x="7819" y="7237"/>
                </a:cubicBezTo>
                <a:cubicBezTo>
                  <a:pt x="7819" y="7237"/>
                  <a:pt x="8097" y="2314"/>
                  <a:pt x="6203" y="2314"/>
                </a:cubicBezTo>
                <a:cubicBezTo>
                  <a:pt x="4308" y="2314"/>
                  <a:pt x="4886" y="7827"/>
                  <a:pt x="4886" y="7827"/>
                </a:cubicBezTo>
                <a:cubicBezTo>
                  <a:pt x="4886" y="7827"/>
                  <a:pt x="3209" y="2285"/>
                  <a:pt x="1711" y="2285"/>
                </a:cubicBezTo>
                <a:cubicBezTo>
                  <a:pt x="1654" y="2285"/>
                  <a:pt x="1596" y="2294"/>
                  <a:pt x="1539" y="2311"/>
                </a:cubicBezTo>
                <a:cubicBezTo>
                  <a:pt x="0" y="2773"/>
                  <a:pt x="2370" y="13551"/>
                  <a:pt x="8189" y="16533"/>
                </a:cubicBezTo>
                <a:cubicBezTo>
                  <a:pt x="8205" y="16541"/>
                  <a:pt x="8222" y="16545"/>
                  <a:pt x="8239" y="16545"/>
                </a:cubicBezTo>
                <a:cubicBezTo>
                  <a:pt x="9003" y="16545"/>
                  <a:pt x="11314" y="9007"/>
                  <a:pt x="11314" y="5660"/>
                </a:cubicBezTo>
                <a:cubicBezTo>
                  <a:pt x="11314" y="2397"/>
                  <a:pt x="11237" y="1"/>
                  <a:pt x="9951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grpSp>
        <p:nvGrpSpPr>
          <p:cNvPr id="154" name="Google Shape;154;p9"/>
          <p:cNvGrpSpPr/>
          <p:nvPr>
            <p:custDataLst>
              <p:tags r:id="rId12"/>
            </p:custDataLst>
          </p:nvPr>
        </p:nvGrpSpPr>
        <p:grpSpPr>
          <a:xfrm>
            <a:off x="10060269" y="230528"/>
            <a:ext cx="2530957" cy="2372985"/>
            <a:chOff x="7600839" y="3438672"/>
            <a:chExt cx="1646329" cy="1543572"/>
          </a:xfrm>
        </p:grpSpPr>
        <p:grpSp>
          <p:nvGrpSpPr>
            <p:cNvPr id="155" name="Google Shape;155;p9"/>
            <p:cNvGrpSpPr/>
            <p:nvPr>
              <p:custDataLst>
                <p:tags r:id="rId13"/>
              </p:custDataLst>
            </p:nvPr>
          </p:nvGrpSpPr>
          <p:grpSpPr>
            <a:xfrm rot="-7744812">
              <a:off x="7954817" y="3610508"/>
              <a:ext cx="1014018" cy="1199901"/>
              <a:chOff x="7500288" y="3412150"/>
              <a:chExt cx="630979" cy="746645"/>
            </a:xfrm>
          </p:grpSpPr>
          <p:sp>
            <p:nvSpPr>
              <p:cNvPr id="156" name="Google Shape;156;p9"/>
              <p:cNvSpPr/>
              <p:nvPr>
                <p:custDataLst>
                  <p:tags r:id="rId14"/>
                </p:custDataLst>
              </p:nvPr>
            </p:nvSpPr>
            <p:spPr>
              <a:xfrm>
                <a:off x="7719965" y="3585153"/>
                <a:ext cx="37197" cy="76006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604" extrusionOk="0">
                    <a:moveTo>
                      <a:pt x="202" y="510"/>
                    </a:moveTo>
                    <a:cubicBezTo>
                      <a:pt x="202" y="511"/>
                      <a:pt x="202" y="512"/>
                      <a:pt x="201" y="513"/>
                    </a:cubicBezTo>
                    <a:lnTo>
                      <a:pt x="201" y="513"/>
                    </a:lnTo>
                    <a:cubicBezTo>
                      <a:pt x="202" y="512"/>
                      <a:pt x="202" y="511"/>
                      <a:pt x="202" y="510"/>
                    </a:cubicBezTo>
                    <a:close/>
                    <a:moveTo>
                      <a:pt x="620" y="1025"/>
                    </a:moveTo>
                    <a:cubicBezTo>
                      <a:pt x="621" y="1031"/>
                      <a:pt x="622" y="1037"/>
                      <a:pt x="623" y="1042"/>
                    </a:cubicBezTo>
                    <a:lnTo>
                      <a:pt x="623" y="1042"/>
                    </a:lnTo>
                    <a:cubicBezTo>
                      <a:pt x="622" y="1037"/>
                      <a:pt x="621" y="1031"/>
                      <a:pt x="620" y="1025"/>
                    </a:cubicBezTo>
                    <a:close/>
                    <a:moveTo>
                      <a:pt x="624" y="1056"/>
                    </a:moveTo>
                    <a:cubicBezTo>
                      <a:pt x="623" y="1064"/>
                      <a:pt x="622" y="1073"/>
                      <a:pt x="620" y="1081"/>
                    </a:cubicBezTo>
                    <a:cubicBezTo>
                      <a:pt x="621" y="1073"/>
                      <a:pt x="622" y="1064"/>
                      <a:pt x="624" y="1056"/>
                    </a:cubicBezTo>
                    <a:close/>
                    <a:moveTo>
                      <a:pt x="331" y="0"/>
                    </a:moveTo>
                    <a:cubicBezTo>
                      <a:pt x="260" y="0"/>
                      <a:pt x="173" y="32"/>
                      <a:pt x="124" y="87"/>
                    </a:cubicBezTo>
                    <a:cubicBezTo>
                      <a:pt x="30" y="197"/>
                      <a:pt x="1" y="404"/>
                      <a:pt x="127" y="504"/>
                    </a:cubicBezTo>
                    <a:cubicBezTo>
                      <a:pt x="148" y="521"/>
                      <a:pt x="167" y="537"/>
                      <a:pt x="184" y="556"/>
                    </a:cubicBezTo>
                    <a:cubicBezTo>
                      <a:pt x="187" y="558"/>
                      <a:pt x="189" y="560"/>
                      <a:pt x="191" y="562"/>
                    </a:cubicBezTo>
                    <a:lnTo>
                      <a:pt x="191" y="562"/>
                    </a:lnTo>
                    <a:cubicBezTo>
                      <a:pt x="189" y="571"/>
                      <a:pt x="186" y="580"/>
                      <a:pt x="183" y="589"/>
                    </a:cubicBezTo>
                    <a:cubicBezTo>
                      <a:pt x="180" y="599"/>
                      <a:pt x="176" y="609"/>
                      <a:pt x="172" y="619"/>
                    </a:cubicBezTo>
                    <a:lnTo>
                      <a:pt x="172" y="619"/>
                    </a:lnTo>
                    <a:cubicBezTo>
                      <a:pt x="134" y="701"/>
                      <a:pt x="91" y="786"/>
                      <a:pt x="68" y="874"/>
                    </a:cubicBezTo>
                    <a:cubicBezTo>
                      <a:pt x="14" y="1082"/>
                      <a:pt x="68" y="1271"/>
                      <a:pt x="158" y="1459"/>
                    </a:cubicBezTo>
                    <a:cubicBezTo>
                      <a:pt x="202" y="1551"/>
                      <a:pt x="311" y="1604"/>
                      <a:pt x="415" y="1604"/>
                    </a:cubicBezTo>
                    <a:cubicBezTo>
                      <a:pt x="466" y="1604"/>
                      <a:pt x="516" y="1591"/>
                      <a:pt x="557" y="1564"/>
                    </a:cubicBezTo>
                    <a:cubicBezTo>
                      <a:pt x="699" y="1472"/>
                      <a:pt x="732" y="1313"/>
                      <a:pt x="663" y="1165"/>
                    </a:cubicBezTo>
                    <a:cubicBezTo>
                      <a:pt x="657" y="1152"/>
                      <a:pt x="653" y="1136"/>
                      <a:pt x="644" y="1123"/>
                    </a:cubicBezTo>
                    <a:lnTo>
                      <a:pt x="644" y="1123"/>
                    </a:lnTo>
                    <a:cubicBezTo>
                      <a:pt x="643" y="1121"/>
                      <a:pt x="643" y="1119"/>
                      <a:pt x="642" y="1117"/>
                    </a:cubicBezTo>
                    <a:cubicBezTo>
                      <a:pt x="636" y="1102"/>
                      <a:pt x="632" y="1086"/>
                      <a:pt x="628" y="1070"/>
                    </a:cubicBezTo>
                    <a:lnTo>
                      <a:pt x="628" y="1070"/>
                    </a:lnTo>
                    <a:cubicBezTo>
                      <a:pt x="628" y="1058"/>
                      <a:pt x="628" y="1047"/>
                      <a:pt x="628" y="1036"/>
                    </a:cubicBezTo>
                    <a:lnTo>
                      <a:pt x="628" y="1036"/>
                    </a:lnTo>
                    <a:cubicBezTo>
                      <a:pt x="630" y="1031"/>
                      <a:pt x="631" y="1026"/>
                      <a:pt x="632" y="1021"/>
                    </a:cubicBezTo>
                    <a:cubicBezTo>
                      <a:pt x="635" y="1010"/>
                      <a:pt x="657" y="969"/>
                      <a:pt x="655" y="957"/>
                    </a:cubicBezTo>
                    <a:lnTo>
                      <a:pt x="655" y="957"/>
                    </a:lnTo>
                    <a:cubicBezTo>
                      <a:pt x="656" y="954"/>
                      <a:pt x="657" y="952"/>
                      <a:pt x="659" y="949"/>
                    </a:cubicBezTo>
                    <a:cubicBezTo>
                      <a:pt x="666" y="930"/>
                      <a:pt x="674" y="914"/>
                      <a:pt x="682" y="896"/>
                    </a:cubicBezTo>
                    <a:cubicBezTo>
                      <a:pt x="714" y="821"/>
                      <a:pt x="750" y="745"/>
                      <a:pt x="763" y="663"/>
                    </a:cubicBezTo>
                    <a:cubicBezTo>
                      <a:pt x="784" y="536"/>
                      <a:pt x="773" y="427"/>
                      <a:pt x="720" y="310"/>
                    </a:cubicBezTo>
                    <a:cubicBezTo>
                      <a:pt x="680" y="222"/>
                      <a:pt x="612" y="147"/>
                      <a:pt x="537" y="87"/>
                    </a:cubicBezTo>
                    <a:cubicBezTo>
                      <a:pt x="474" y="36"/>
                      <a:pt x="414" y="0"/>
                      <a:pt x="331" y="0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57" name="Google Shape;157;p9"/>
              <p:cNvSpPr/>
              <p:nvPr>
                <p:custDataLst>
                  <p:tags r:id="rId15"/>
                </p:custDataLst>
              </p:nvPr>
            </p:nvSpPr>
            <p:spPr>
              <a:xfrm>
                <a:off x="7811181" y="3544592"/>
                <a:ext cx="49849" cy="6060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279" extrusionOk="0">
                    <a:moveTo>
                      <a:pt x="172" y="560"/>
                    </a:moveTo>
                    <a:cubicBezTo>
                      <a:pt x="172" y="566"/>
                      <a:pt x="173" y="572"/>
                      <a:pt x="174" y="578"/>
                    </a:cubicBezTo>
                    <a:lnTo>
                      <a:pt x="174" y="578"/>
                    </a:lnTo>
                    <a:cubicBezTo>
                      <a:pt x="173" y="572"/>
                      <a:pt x="172" y="566"/>
                      <a:pt x="172" y="560"/>
                    </a:cubicBezTo>
                    <a:close/>
                    <a:moveTo>
                      <a:pt x="172" y="615"/>
                    </a:moveTo>
                    <a:cubicBezTo>
                      <a:pt x="173" y="618"/>
                      <a:pt x="175" y="622"/>
                      <a:pt x="176" y="625"/>
                    </a:cubicBezTo>
                    <a:lnTo>
                      <a:pt x="176" y="625"/>
                    </a:lnTo>
                    <a:cubicBezTo>
                      <a:pt x="176" y="625"/>
                      <a:pt x="176" y="625"/>
                      <a:pt x="176" y="625"/>
                    </a:cubicBezTo>
                    <a:lnTo>
                      <a:pt x="176" y="625"/>
                    </a:lnTo>
                    <a:cubicBezTo>
                      <a:pt x="175" y="622"/>
                      <a:pt x="173" y="618"/>
                      <a:pt x="172" y="615"/>
                    </a:cubicBezTo>
                    <a:close/>
                    <a:moveTo>
                      <a:pt x="602" y="862"/>
                    </a:moveTo>
                    <a:lnTo>
                      <a:pt x="602" y="862"/>
                    </a:lnTo>
                    <a:cubicBezTo>
                      <a:pt x="598" y="863"/>
                      <a:pt x="593" y="863"/>
                      <a:pt x="588" y="864"/>
                    </a:cubicBezTo>
                    <a:lnTo>
                      <a:pt x="588" y="864"/>
                    </a:lnTo>
                    <a:cubicBezTo>
                      <a:pt x="593" y="863"/>
                      <a:pt x="597" y="862"/>
                      <a:pt x="602" y="862"/>
                    </a:cubicBezTo>
                    <a:close/>
                    <a:moveTo>
                      <a:pt x="495" y="1"/>
                    </a:moveTo>
                    <a:cubicBezTo>
                      <a:pt x="440" y="1"/>
                      <a:pt x="382" y="11"/>
                      <a:pt x="328" y="28"/>
                    </a:cubicBezTo>
                    <a:cubicBezTo>
                      <a:pt x="270" y="42"/>
                      <a:pt x="221" y="69"/>
                      <a:pt x="179" y="107"/>
                    </a:cubicBezTo>
                    <a:cubicBezTo>
                      <a:pt x="131" y="137"/>
                      <a:pt x="94" y="179"/>
                      <a:pt x="66" y="229"/>
                    </a:cubicBezTo>
                    <a:cubicBezTo>
                      <a:pt x="34" y="279"/>
                      <a:pt x="16" y="334"/>
                      <a:pt x="13" y="392"/>
                    </a:cubicBezTo>
                    <a:cubicBezTo>
                      <a:pt x="0" y="451"/>
                      <a:pt x="2" y="508"/>
                      <a:pt x="22" y="567"/>
                    </a:cubicBezTo>
                    <a:cubicBezTo>
                      <a:pt x="37" y="602"/>
                      <a:pt x="51" y="637"/>
                      <a:pt x="66" y="672"/>
                    </a:cubicBezTo>
                    <a:cubicBezTo>
                      <a:pt x="93" y="717"/>
                      <a:pt x="126" y="756"/>
                      <a:pt x="166" y="789"/>
                    </a:cubicBezTo>
                    <a:lnTo>
                      <a:pt x="166" y="789"/>
                    </a:lnTo>
                    <a:cubicBezTo>
                      <a:pt x="165" y="806"/>
                      <a:pt x="164" y="823"/>
                      <a:pt x="164" y="840"/>
                    </a:cubicBezTo>
                    <a:cubicBezTo>
                      <a:pt x="161" y="900"/>
                      <a:pt x="175" y="956"/>
                      <a:pt x="202" y="1009"/>
                    </a:cubicBezTo>
                    <a:cubicBezTo>
                      <a:pt x="220" y="1064"/>
                      <a:pt x="250" y="1110"/>
                      <a:pt x="292" y="1150"/>
                    </a:cubicBezTo>
                    <a:cubicBezTo>
                      <a:pt x="332" y="1192"/>
                      <a:pt x="378" y="1222"/>
                      <a:pt x="433" y="1240"/>
                    </a:cubicBezTo>
                    <a:cubicBezTo>
                      <a:pt x="482" y="1266"/>
                      <a:pt x="536" y="1278"/>
                      <a:pt x="595" y="1278"/>
                    </a:cubicBezTo>
                    <a:cubicBezTo>
                      <a:pt x="597" y="1278"/>
                      <a:pt x="600" y="1278"/>
                      <a:pt x="602" y="1278"/>
                    </a:cubicBezTo>
                    <a:cubicBezTo>
                      <a:pt x="640" y="1273"/>
                      <a:pt x="680" y="1267"/>
                      <a:pt x="718" y="1263"/>
                    </a:cubicBezTo>
                    <a:cubicBezTo>
                      <a:pt x="792" y="1243"/>
                      <a:pt x="857" y="1205"/>
                      <a:pt x="911" y="1151"/>
                    </a:cubicBezTo>
                    <a:cubicBezTo>
                      <a:pt x="934" y="1121"/>
                      <a:pt x="956" y="1092"/>
                      <a:pt x="979" y="1063"/>
                    </a:cubicBezTo>
                    <a:cubicBezTo>
                      <a:pt x="1019" y="994"/>
                      <a:pt x="1039" y="921"/>
                      <a:pt x="1039" y="841"/>
                    </a:cubicBezTo>
                    <a:cubicBezTo>
                      <a:pt x="1039" y="768"/>
                      <a:pt x="1051" y="695"/>
                      <a:pt x="1050" y="621"/>
                    </a:cubicBezTo>
                    <a:cubicBezTo>
                      <a:pt x="1050" y="602"/>
                      <a:pt x="1049" y="583"/>
                      <a:pt x="1047" y="564"/>
                    </a:cubicBezTo>
                    <a:cubicBezTo>
                      <a:pt x="1041" y="519"/>
                      <a:pt x="1038" y="451"/>
                      <a:pt x="1022" y="400"/>
                    </a:cubicBezTo>
                    <a:cubicBezTo>
                      <a:pt x="1008" y="358"/>
                      <a:pt x="989" y="316"/>
                      <a:pt x="969" y="276"/>
                    </a:cubicBezTo>
                    <a:cubicBezTo>
                      <a:pt x="967" y="269"/>
                      <a:pt x="963" y="262"/>
                      <a:pt x="958" y="256"/>
                    </a:cubicBezTo>
                    <a:cubicBezTo>
                      <a:pt x="935" y="222"/>
                      <a:pt x="909" y="184"/>
                      <a:pt x="879" y="154"/>
                    </a:cubicBezTo>
                    <a:cubicBezTo>
                      <a:pt x="875" y="152"/>
                      <a:pt x="873" y="150"/>
                      <a:pt x="870" y="147"/>
                    </a:cubicBezTo>
                    <a:cubicBezTo>
                      <a:pt x="851" y="131"/>
                      <a:pt x="800" y="91"/>
                      <a:pt x="780" y="77"/>
                    </a:cubicBezTo>
                    <a:cubicBezTo>
                      <a:pt x="778" y="76"/>
                      <a:pt x="776" y="75"/>
                      <a:pt x="775" y="74"/>
                    </a:cubicBezTo>
                    <a:cubicBezTo>
                      <a:pt x="770" y="71"/>
                      <a:pt x="767" y="70"/>
                      <a:pt x="764" y="69"/>
                    </a:cubicBezTo>
                    <a:cubicBezTo>
                      <a:pt x="739" y="55"/>
                      <a:pt x="682" y="31"/>
                      <a:pt x="657" y="23"/>
                    </a:cubicBezTo>
                    <a:cubicBezTo>
                      <a:pt x="655" y="22"/>
                      <a:pt x="652" y="22"/>
                      <a:pt x="650" y="20"/>
                    </a:cubicBezTo>
                    <a:cubicBezTo>
                      <a:pt x="646" y="19"/>
                      <a:pt x="642" y="19"/>
                      <a:pt x="638" y="17"/>
                    </a:cubicBezTo>
                    <a:cubicBezTo>
                      <a:pt x="608" y="12"/>
                      <a:pt x="549" y="4"/>
                      <a:pt x="519" y="1"/>
                    </a:cubicBezTo>
                    <a:lnTo>
                      <a:pt x="510" y="1"/>
                    </a:lnTo>
                    <a:cubicBezTo>
                      <a:pt x="505" y="1"/>
                      <a:pt x="500" y="1"/>
                      <a:pt x="495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58" name="Google Shape;158;p9"/>
              <p:cNvSpPr/>
              <p:nvPr>
                <p:custDataLst>
                  <p:tags r:id="rId16"/>
                </p:custDataLst>
              </p:nvPr>
            </p:nvSpPr>
            <p:spPr>
              <a:xfrm>
                <a:off x="7948123" y="3618939"/>
                <a:ext cx="35586" cy="37529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92" extrusionOk="0">
                    <a:moveTo>
                      <a:pt x="93" y="500"/>
                    </a:moveTo>
                    <a:cubicBezTo>
                      <a:pt x="95" y="502"/>
                      <a:pt x="98" y="504"/>
                      <a:pt x="100" y="505"/>
                    </a:cubicBezTo>
                    <a:lnTo>
                      <a:pt x="100" y="505"/>
                    </a:lnTo>
                    <a:cubicBezTo>
                      <a:pt x="97" y="504"/>
                      <a:pt x="95" y="502"/>
                      <a:pt x="93" y="500"/>
                    </a:cubicBezTo>
                    <a:close/>
                    <a:moveTo>
                      <a:pt x="136" y="531"/>
                    </a:moveTo>
                    <a:cubicBezTo>
                      <a:pt x="137" y="533"/>
                      <a:pt x="139" y="534"/>
                      <a:pt x="140" y="536"/>
                    </a:cubicBezTo>
                    <a:lnTo>
                      <a:pt x="140" y="536"/>
                    </a:lnTo>
                    <a:cubicBezTo>
                      <a:pt x="140" y="536"/>
                      <a:pt x="140" y="536"/>
                      <a:pt x="140" y="536"/>
                    </a:cubicBezTo>
                    <a:lnTo>
                      <a:pt x="140" y="536"/>
                    </a:lnTo>
                    <a:cubicBezTo>
                      <a:pt x="139" y="534"/>
                      <a:pt x="137" y="533"/>
                      <a:pt x="136" y="531"/>
                    </a:cubicBezTo>
                    <a:close/>
                    <a:moveTo>
                      <a:pt x="142" y="539"/>
                    </a:moveTo>
                    <a:cubicBezTo>
                      <a:pt x="142" y="539"/>
                      <a:pt x="142" y="539"/>
                      <a:pt x="142" y="539"/>
                    </a:cubicBezTo>
                    <a:lnTo>
                      <a:pt x="142" y="539"/>
                    </a:lnTo>
                    <a:cubicBezTo>
                      <a:pt x="143" y="540"/>
                      <a:pt x="143" y="540"/>
                      <a:pt x="144" y="541"/>
                    </a:cubicBezTo>
                    <a:lnTo>
                      <a:pt x="144" y="541"/>
                    </a:lnTo>
                    <a:cubicBezTo>
                      <a:pt x="143" y="540"/>
                      <a:pt x="143" y="540"/>
                      <a:pt x="142" y="539"/>
                    </a:cubicBezTo>
                    <a:close/>
                    <a:moveTo>
                      <a:pt x="175" y="581"/>
                    </a:moveTo>
                    <a:cubicBezTo>
                      <a:pt x="177" y="584"/>
                      <a:pt x="179" y="586"/>
                      <a:pt x="181" y="589"/>
                    </a:cubicBezTo>
                    <a:cubicBezTo>
                      <a:pt x="179" y="586"/>
                      <a:pt x="177" y="584"/>
                      <a:pt x="175" y="581"/>
                    </a:cubicBezTo>
                    <a:close/>
                    <a:moveTo>
                      <a:pt x="286" y="1"/>
                    </a:moveTo>
                    <a:cubicBezTo>
                      <a:pt x="263" y="1"/>
                      <a:pt x="241" y="4"/>
                      <a:pt x="219" y="12"/>
                    </a:cubicBezTo>
                    <a:cubicBezTo>
                      <a:pt x="181" y="21"/>
                      <a:pt x="148" y="37"/>
                      <a:pt x="120" y="63"/>
                    </a:cubicBezTo>
                    <a:cubicBezTo>
                      <a:pt x="88" y="84"/>
                      <a:pt x="62" y="111"/>
                      <a:pt x="44" y="145"/>
                    </a:cubicBezTo>
                    <a:cubicBezTo>
                      <a:pt x="34" y="168"/>
                      <a:pt x="24" y="191"/>
                      <a:pt x="14" y="215"/>
                    </a:cubicBezTo>
                    <a:cubicBezTo>
                      <a:pt x="0" y="267"/>
                      <a:pt x="0" y="319"/>
                      <a:pt x="14" y="370"/>
                    </a:cubicBezTo>
                    <a:cubicBezTo>
                      <a:pt x="23" y="394"/>
                      <a:pt x="33" y="417"/>
                      <a:pt x="44" y="440"/>
                    </a:cubicBezTo>
                    <a:cubicBezTo>
                      <a:pt x="64" y="474"/>
                      <a:pt x="91" y="503"/>
                      <a:pt x="124" y="527"/>
                    </a:cubicBezTo>
                    <a:lnTo>
                      <a:pt x="124" y="527"/>
                    </a:lnTo>
                    <a:cubicBezTo>
                      <a:pt x="136" y="538"/>
                      <a:pt x="148" y="550"/>
                      <a:pt x="159" y="563"/>
                    </a:cubicBezTo>
                    <a:lnTo>
                      <a:pt x="159" y="563"/>
                    </a:lnTo>
                    <a:cubicBezTo>
                      <a:pt x="176" y="589"/>
                      <a:pt x="192" y="618"/>
                      <a:pt x="205" y="647"/>
                    </a:cubicBezTo>
                    <a:cubicBezTo>
                      <a:pt x="220" y="665"/>
                      <a:pt x="235" y="686"/>
                      <a:pt x="251" y="706"/>
                    </a:cubicBezTo>
                    <a:cubicBezTo>
                      <a:pt x="276" y="734"/>
                      <a:pt x="307" y="755"/>
                      <a:pt x="345" y="766"/>
                    </a:cubicBezTo>
                    <a:cubicBezTo>
                      <a:pt x="368" y="779"/>
                      <a:pt x="393" y="786"/>
                      <a:pt x="418" y="786"/>
                    </a:cubicBezTo>
                    <a:cubicBezTo>
                      <a:pt x="434" y="789"/>
                      <a:pt x="451" y="791"/>
                      <a:pt x="467" y="791"/>
                    </a:cubicBezTo>
                    <a:cubicBezTo>
                      <a:pt x="490" y="791"/>
                      <a:pt x="513" y="788"/>
                      <a:pt x="535" y="780"/>
                    </a:cubicBezTo>
                    <a:cubicBezTo>
                      <a:pt x="558" y="771"/>
                      <a:pt x="581" y="762"/>
                      <a:pt x="604" y="751"/>
                    </a:cubicBezTo>
                    <a:cubicBezTo>
                      <a:pt x="623" y="735"/>
                      <a:pt x="644" y="720"/>
                      <a:pt x="663" y="706"/>
                    </a:cubicBezTo>
                    <a:cubicBezTo>
                      <a:pt x="691" y="680"/>
                      <a:pt x="712" y="648"/>
                      <a:pt x="723" y="611"/>
                    </a:cubicBezTo>
                    <a:cubicBezTo>
                      <a:pt x="740" y="577"/>
                      <a:pt x="750" y="539"/>
                      <a:pt x="747" y="499"/>
                    </a:cubicBezTo>
                    <a:cubicBezTo>
                      <a:pt x="746" y="482"/>
                      <a:pt x="744" y="465"/>
                      <a:pt x="741" y="447"/>
                    </a:cubicBezTo>
                    <a:cubicBezTo>
                      <a:pt x="744" y="408"/>
                      <a:pt x="735" y="369"/>
                      <a:pt x="717" y="335"/>
                    </a:cubicBezTo>
                    <a:cubicBezTo>
                      <a:pt x="705" y="298"/>
                      <a:pt x="686" y="269"/>
                      <a:pt x="657" y="241"/>
                    </a:cubicBezTo>
                    <a:cubicBezTo>
                      <a:pt x="644" y="227"/>
                      <a:pt x="630" y="215"/>
                      <a:pt x="615" y="205"/>
                    </a:cubicBezTo>
                    <a:lnTo>
                      <a:pt x="615" y="205"/>
                    </a:lnTo>
                    <a:cubicBezTo>
                      <a:pt x="594" y="179"/>
                      <a:pt x="574" y="153"/>
                      <a:pt x="550" y="129"/>
                    </a:cubicBezTo>
                    <a:cubicBezTo>
                      <a:pt x="517" y="96"/>
                      <a:pt x="479" y="69"/>
                      <a:pt x="443" y="40"/>
                    </a:cubicBezTo>
                    <a:cubicBezTo>
                      <a:pt x="408" y="18"/>
                      <a:pt x="373" y="8"/>
                      <a:pt x="335" y="6"/>
                    </a:cubicBezTo>
                    <a:cubicBezTo>
                      <a:pt x="319" y="3"/>
                      <a:pt x="302" y="1"/>
                      <a:pt x="286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59" name="Google Shape;159;p9"/>
              <p:cNvSpPr/>
              <p:nvPr>
                <p:custDataLst>
                  <p:tags r:id="rId17"/>
                </p:custDataLst>
              </p:nvPr>
            </p:nvSpPr>
            <p:spPr>
              <a:xfrm>
                <a:off x="7870175" y="3718447"/>
                <a:ext cx="47480" cy="5056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67" extrusionOk="0">
                    <a:moveTo>
                      <a:pt x="440" y="358"/>
                    </a:moveTo>
                    <a:cubicBezTo>
                      <a:pt x="438" y="363"/>
                      <a:pt x="435" y="369"/>
                      <a:pt x="432" y="375"/>
                    </a:cubicBezTo>
                    <a:lnTo>
                      <a:pt x="432" y="375"/>
                    </a:lnTo>
                    <a:cubicBezTo>
                      <a:pt x="435" y="369"/>
                      <a:pt x="437" y="363"/>
                      <a:pt x="440" y="358"/>
                    </a:cubicBezTo>
                    <a:close/>
                    <a:moveTo>
                      <a:pt x="424" y="379"/>
                    </a:moveTo>
                    <a:cubicBezTo>
                      <a:pt x="423" y="382"/>
                      <a:pt x="423" y="385"/>
                      <a:pt x="422" y="388"/>
                    </a:cubicBezTo>
                    <a:lnTo>
                      <a:pt x="422" y="388"/>
                    </a:lnTo>
                    <a:cubicBezTo>
                      <a:pt x="423" y="385"/>
                      <a:pt x="423" y="382"/>
                      <a:pt x="424" y="379"/>
                    </a:cubicBezTo>
                    <a:close/>
                    <a:moveTo>
                      <a:pt x="538" y="584"/>
                    </a:moveTo>
                    <a:cubicBezTo>
                      <a:pt x="541" y="585"/>
                      <a:pt x="543" y="586"/>
                      <a:pt x="546" y="587"/>
                    </a:cubicBezTo>
                    <a:cubicBezTo>
                      <a:pt x="543" y="586"/>
                      <a:pt x="541" y="585"/>
                      <a:pt x="538" y="584"/>
                    </a:cubicBezTo>
                    <a:close/>
                    <a:moveTo>
                      <a:pt x="514" y="0"/>
                    </a:moveTo>
                    <a:cubicBezTo>
                      <a:pt x="440" y="0"/>
                      <a:pt x="368" y="13"/>
                      <a:pt x="296" y="13"/>
                    </a:cubicBezTo>
                    <a:cubicBezTo>
                      <a:pt x="220" y="13"/>
                      <a:pt x="141" y="46"/>
                      <a:pt x="89" y="100"/>
                    </a:cubicBezTo>
                    <a:cubicBezTo>
                      <a:pt x="39" y="150"/>
                      <a:pt x="1" y="234"/>
                      <a:pt x="3" y="306"/>
                    </a:cubicBezTo>
                    <a:cubicBezTo>
                      <a:pt x="6" y="382"/>
                      <a:pt x="31" y="460"/>
                      <a:pt x="89" y="513"/>
                    </a:cubicBezTo>
                    <a:cubicBezTo>
                      <a:pt x="131" y="548"/>
                      <a:pt x="177" y="575"/>
                      <a:pt x="229" y="587"/>
                    </a:cubicBezTo>
                    <a:lnTo>
                      <a:pt x="229" y="587"/>
                    </a:lnTo>
                    <a:cubicBezTo>
                      <a:pt x="186" y="640"/>
                      <a:pt x="160" y="709"/>
                      <a:pt x="160" y="775"/>
                    </a:cubicBezTo>
                    <a:cubicBezTo>
                      <a:pt x="160" y="846"/>
                      <a:pt x="192" y="931"/>
                      <a:pt x="247" y="980"/>
                    </a:cubicBezTo>
                    <a:cubicBezTo>
                      <a:pt x="300" y="1030"/>
                      <a:pt x="369" y="1067"/>
                      <a:pt x="443" y="1067"/>
                    </a:cubicBezTo>
                    <a:cubicBezTo>
                      <a:pt x="446" y="1067"/>
                      <a:pt x="449" y="1067"/>
                      <a:pt x="452" y="1067"/>
                    </a:cubicBezTo>
                    <a:cubicBezTo>
                      <a:pt x="531" y="1062"/>
                      <a:pt x="603" y="1037"/>
                      <a:pt x="659" y="980"/>
                    </a:cubicBezTo>
                    <a:cubicBezTo>
                      <a:pt x="706" y="935"/>
                      <a:pt x="756" y="895"/>
                      <a:pt x="801" y="847"/>
                    </a:cubicBezTo>
                    <a:cubicBezTo>
                      <a:pt x="880" y="765"/>
                      <a:pt x="953" y="668"/>
                      <a:pt x="981" y="558"/>
                    </a:cubicBezTo>
                    <a:cubicBezTo>
                      <a:pt x="1002" y="480"/>
                      <a:pt x="1002" y="399"/>
                      <a:pt x="983" y="321"/>
                    </a:cubicBezTo>
                    <a:cubicBezTo>
                      <a:pt x="981" y="314"/>
                      <a:pt x="979" y="306"/>
                      <a:pt x="976" y="300"/>
                    </a:cubicBezTo>
                    <a:cubicBezTo>
                      <a:pt x="965" y="272"/>
                      <a:pt x="954" y="242"/>
                      <a:pt x="938" y="215"/>
                    </a:cubicBezTo>
                    <a:cubicBezTo>
                      <a:pt x="921" y="183"/>
                      <a:pt x="897" y="152"/>
                      <a:pt x="870" y="127"/>
                    </a:cubicBezTo>
                    <a:cubicBezTo>
                      <a:pt x="771" y="35"/>
                      <a:pt x="646" y="0"/>
                      <a:pt x="514" y="0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60" name="Google Shape;160;p9"/>
              <p:cNvSpPr/>
              <p:nvPr>
                <p:custDataLst>
                  <p:tags r:id="rId18"/>
                </p:custDataLst>
              </p:nvPr>
            </p:nvSpPr>
            <p:spPr>
              <a:xfrm>
                <a:off x="7811797" y="3831223"/>
                <a:ext cx="55677" cy="59184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249" extrusionOk="0">
                    <a:moveTo>
                      <a:pt x="608" y="1"/>
                    </a:moveTo>
                    <a:cubicBezTo>
                      <a:pt x="601" y="1"/>
                      <a:pt x="595" y="1"/>
                      <a:pt x="588" y="1"/>
                    </a:cubicBezTo>
                    <a:lnTo>
                      <a:pt x="432" y="21"/>
                    </a:lnTo>
                    <a:cubicBezTo>
                      <a:pt x="333" y="48"/>
                      <a:pt x="248" y="100"/>
                      <a:pt x="174" y="172"/>
                    </a:cubicBezTo>
                    <a:cubicBezTo>
                      <a:pt x="144" y="211"/>
                      <a:pt x="113" y="250"/>
                      <a:pt x="82" y="291"/>
                    </a:cubicBezTo>
                    <a:cubicBezTo>
                      <a:pt x="30" y="382"/>
                      <a:pt x="3" y="480"/>
                      <a:pt x="3" y="586"/>
                    </a:cubicBezTo>
                    <a:lnTo>
                      <a:pt x="3" y="664"/>
                    </a:lnTo>
                    <a:cubicBezTo>
                      <a:pt x="0" y="744"/>
                      <a:pt x="17" y="819"/>
                      <a:pt x="54" y="889"/>
                    </a:cubicBezTo>
                    <a:cubicBezTo>
                      <a:pt x="77" y="961"/>
                      <a:pt x="118" y="1024"/>
                      <a:pt x="174" y="1078"/>
                    </a:cubicBezTo>
                    <a:cubicBezTo>
                      <a:pt x="227" y="1135"/>
                      <a:pt x="290" y="1174"/>
                      <a:pt x="363" y="1198"/>
                    </a:cubicBezTo>
                    <a:cubicBezTo>
                      <a:pt x="428" y="1232"/>
                      <a:pt x="498" y="1248"/>
                      <a:pt x="574" y="1248"/>
                    </a:cubicBezTo>
                    <a:cubicBezTo>
                      <a:pt x="579" y="1248"/>
                      <a:pt x="583" y="1248"/>
                      <a:pt x="588" y="1248"/>
                    </a:cubicBezTo>
                    <a:lnTo>
                      <a:pt x="743" y="1227"/>
                    </a:lnTo>
                    <a:cubicBezTo>
                      <a:pt x="842" y="1200"/>
                      <a:pt x="928" y="1150"/>
                      <a:pt x="1002" y="1078"/>
                    </a:cubicBezTo>
                    <a:cubicBezTo>
                      <a:pt x="1032" y="1037"/>
                      <a:pt x="1063" y="998"/>
                      <a:pt x="1093" y="959"/>
                    </a:cubicBezTo>
                    <a:cubicBezTo>
                      <a:pt x="1145" y="867"/>
                      <a:pt x="1172" y="768"/>
                      <a:pt x="1173" y="664"/>
                    </a:cubicBezTo>
                    <a:lnTo>
                      <a:pt x="1173" y="586"/>
                    </a:lnTo>
                    <a:cubicBezTo>
                      <a:pt x="1175" y="505"/>
                      <a:pt x="1159" y="430"/>
                      <a:pt x="1122" y="360"/>
                    </a:cubicBezTo>
                    <a:cubicBezTo>
                      <a:pt x="1098" y="288"/>
                      <a:pt x="1058" y="225"/>
                      <a:pt x="1002" y="172"/>
                    </a:cubicBezTo>
                    <a:cubicBezTo>
                      <a:pt x="949" y="114"/>
                      <a:pt x="885" y="75"/>
                      <a:pt x="813" y="52"/>
                    </a:cubicBezTo>
                    <a:cubicBezTo>
                      <a:pt x="749" y="18"/>
                      <a:pt x="681" y="1"/>
                      <a:pt x="608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61" name="Google Shape;161;p9"/>
              <p:cNvSpPr/>
              <p:nvPr>
                <p:custDataLst>
                  <p:tags r:id="rId19"/>
                </p:custDataLst>
              </p:nvPr>
            </p:nvSpPr>
            <p:spPr>
              <a:xfrm>
                <a:off x="7696983" y="3808952"/>
                <a:ext cx="61601" cy="6164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1" extrusionOk="0">
                    <a:moveTo>
                      <a:pt x="571" y="0"/>
                    </a:moveTo>
                    <a:cubicBezTo>
                      <a:pt x="495" y="0"/>
                      <a:pt x="425" y="17"/>
                      <a:pt x="360" y="52"/>
                    </a:cubicBezTo>
                    <a:cubicBezTo>
                      <a:pt x="287" y="75"/>
                      <a:pt x="225" y="116"/>
                      <a:pt x="171" y="172"/>
                    </a:cubicBezTo>
                    <a:cubicBezTo>
                      <a:pt x="142" y="211"/>
                      <a:pt x="110" y="251"/>
                      <a:pt x="79" y="291"/>
                    </a:cubicBezTo>
                    <a:cubicBezTo>
                      <a:pt x="27" y="382"/>
                      <a:pt x="1" y="480"/>
                      <a:pt x="1" y="586"/>
                    </a:cubicBezTo>
                    <a:lnTo>
                      <a:pt x="21" y="741"/>
                    </a:lnTo>
                    <a:cubicBezTo>
                      <a:pt x="49" y="840"/>
                      <a:pt x="99" y="926"/>
                      <a:pt x="171" y="999"/>
                    </a:cubicBezTo>
                    <a:lnTo>
                      <a:pt x="301" y="1129"/>
                    </a:lnTo>
                    <a:cubicBezTo>
                      <a:pt x="355" y="1187"/>
                      <a:pt x="417" y="1226"/>
                      <a:pt x="489" y="1249"/>
                    </a:cubicBezTo>
                    <a:cubicBezTo>
                      <a:pt x="553" y="1283"/>
                      <a:pt x="622" y="1300"/>
                      <a:pt x="695" y="1300"/>
                    </a:cubicBezTo>
                    <a:cubicBezTo>
                      <a:pt x="702" y="1300"/>
                      <a:pt x="708" y="1300"/>
                      <a:pt x="715" y="1300"/>
                    </a:cubicBezTo>
                    <a:cubicBezTo>
                      <a:pt x="722" y="1300"/>
                      <a:pt x="728" y="1300"/>
                      <a:pt x="735" y="1300"/>
                    </a:cubicBezTo>
                    <a:cubicBezTo>
                      <a:pt x="807" y="1300"/>
                      <a:pt x="876" y="1283"/>
                      <a:pt x="940" y="1249"/>
                    </a:cubicBezTo>
                    <a:cubicBezTo>
                      <a:pt x="1012" y="1226"/>
                      <a:pt x="1076" y="1185"/>
                      <a:pt x="1128" y="1129"/>
                    </a:cubicBezTo>
                    <a:cubicBezTo>
                      <a:pt x="1159" y="1090"/>
                      <a:pt x="1191" y="1051"/>
                      <a:pt x="1220" y="1010"/>
                    </a:cubicBezTo>
                    <a:cubicBezTo>
                      <a:pt x="1274" y="918"/>
                      <a:pt x="1300" y="820"/>
                      <a:pt x="1300" y="715"/>
                    </a:cubicBezTo>
                    <a:lnTo>
                      <a:pt x="1279" y="560"/>
                    </a:lnTo>
                    <a:cubicBezTo>
                      <a:pt x="1252" y="462"/>
                      <a:pt x="1200" y="375"/>
                      <a:pt x="1128" y="301"/>
                    </a:cubicBezTo>
                    <a:lnTo>
                      <a:pt x="1077" y="250"/>
                    </a:lnTo>
                    <a:cubicBezTo>
                      <a:pt x="1068" y="240"/>
                      <a:pt x="1060" y="231"/>
                      <a:pt x="1051" y="223"/>
                    </a:cubicBezTo>
                    <a:lnTo>
                      <a:pt x="1051" y="223"/>
                    </a:lnTo>
                    <a:lnTo>
                      <a:pt x="999" y="172"/>
                    </a:lnTo>
                    <a:cubicBezTo>
                      <a:pt x="946" y="114"/>
                      <a:pt x="882" y="75"/>
                      <a:pt x="810" y="52"/>
                    </a:cubicBezTo>
                    <a:cubicBezTo>
                      <a:pt x="744" y="17"/>
                      <a:pt x="675" y="0"/>
                      <a:pt x="599" y="0"/>
                    </a:cubicBezTo>
                    <a:cubicBezTo>
                      <a:pt x="595" y="0"/>
                      <a:pt x="590" y="0"/>
                      <a:pt x="585" y="0"/>
                    </a:cubicBezTo>
                    <a:cubicBezTo>
                      <a:pt x="580" y="0"/>
                      <a:pt x="576" y="0"/>
                      <a:pt x="571" y="0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62" name="Google Shape;162;p9"/>
              <p:cNvSpPr/>
              <p:nvPr>
                <p:custDataLst>
                  <p:tags r:id="rId20"/>
                </p:custDataLst>
              </p:nvPr>
            </p:nvSpPr>
            <p:spPr>
              <a:xfrm>
                <a:off x="7644907" y="3705037"/>
                <a:ext cx="59373" cy="59136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248" extrusionOk="0">
                    <a:moveTo>
                      <a:pt x="665" y="0"/>
                    </a:moveTo>
                    <a:lnTo>
                      <a:pt x="509" y="21"/>
                    </a:lnTo>
                    <a:cubicBezTo>
                      <a:pt x="411" y="48"/>
                      <a:pt x="325" y="99"/>
                      <a:pt x="252" y="171"/>
                    </a:cubicBezTo>
                    <a:lnTo>
                      <a:pt x="173" y="249"/>
                    </a:lnTo>
                    <a:cubicBezTo>
                      <a:pt x="116" y="302"/>
                      <a:pt x="77" y="365"/>
                      <a:pt x="53" y="437"/>
                    </a:cubicBezTo>
                    <a:cubicBezTo>
                      <a:pt x="17" y="507"/>
                      <a:pt x="0" y="583"/>
                      <a:pt x="2" y="662"/>
                    </a:cubicBezTo>
                    <a:cubicBezTo>
                      <a:pt x="0" y="743"/>
                      <a:pt x="17" y="819"/>
                      <a:pt x="53" y="889"/>
                    </a:cubicBezTo>
                    <a:cubicBezTo>
                      <a:pt x="77" y="961"/>
                      <a:pt x="117" y="1023"/>
                      <a:pt x="173" y="1077"/>
                    </a:cubicBezTo>
                    <a:cubicBezTo>
                      <a:pt x="213" y="1107"/>
                      <a:pt x="253" y="1138"/>
                      <a:pt x="292" y="1168"/>
                    </a:cubicBezTo>
                    <a:cubicBezTo>
                      <a:pt x="384" y="1222"/>
                      <a:pt x="482" y="1247"/>
                      <a:pt x="587" y="1247"/>
                    </a:cubicBezTo>
                    <a:lnTo>
                      <a:pt x="743" y="1227"/>
                    </a:lnTo>
                    <a:cubicBezTo>
                      <a:pt x="843" y="1200"/>
                      <a:pt x="927" y="1149"/>
                      <a:pt x="1001" y="1077"/>
                    </a:cubicBezTo>
                    <a:lnTo>
                      <a:pt x="1079" y="999"/>
                    </a:lnTo>
                    <a:cubicBezTo>
                      <a:pt x="1137" y="945"/>
                      <a:pt x="1176" y="882"/>
                      <a:pt x="1199" y="810"/>
                    </a:cubicBezTo>
                    <a:cubicBezTo>
                      <a:pt x="1236" y="741"/>
                      <a:pt x="1253" y="666"/>
                      <a:pt x="1249" y="585"/>
                    </a:cubicBezTo>
                    <a:cubicBezTo>
                      <a:pt x="1253" y="504"/>
                      <a:pt x="1236" y="430"/>
                      <a:pt x="1199" y="360"/>
                    </a:cubicBezTo>
                    <a:cubicBezTo>
                      <a:pt x="1176" y="288"/>
                      <a:pt x="1135" y="224"/>
                      <a:pt x="1079" y="171"/>
                    </a:cubicBezTo>
                    <a:cubicBezTo>
                      <a:pt x="1039" y="141"/>
                      <a:pt x="1000" y="109"/>
                      <a:pt x="960" y="80"/>
                    </a:cubicBezTo>
                    <a:cubicBezTo>
                      <a:pt x="869" y="26"/>
                      <a:pt x="771" y="0"/>
                      <a:pt x="665" y="0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63" name="Google Shape;163;p9"/>
              <p:cNvSpPr/>
              <p:nvPr>
                <p:custDataLst>
                  <p:tags r:id="rId21"/>
                </p:custDataLst>
              </p:nvPr>
            </p:nvSpPr>
            <p:spPr>
              <a:xfrm>
                <a:off x="7544782" y="3597521"/>
                <a:ext cx="55725" cy="62927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328" extrusionOk="0">
                    <a:moveTo>
                      <a:pt x="608" y="0"/>
                    </a:moveTo>
                    <a:cubicBezTo>
                      <a:pt x="601" y="0"/>
                      <a:pt x="594" y="0"/>
                      <a:pt x="588" y="1"/>
                    </a:cubicBezTo>
                    <a:lnTo>
                      <a:pt x="433" y="21"/>
                    </a:lnTo>
                    <a:cubicBezTo>
                      <a:pt x="334" y="49"/>
                      <a:pt x="248" y="99"/>
                      <a:pt x="175" y="171"/>
                    </a:cubicBezTo>
                    <a:cubicBezTo>
                      <a:pt x="144" y="210"/>
                      <a:pt x="113" y="251"/>
                      <a:pt x="83" y="290"/>
                    </a:cubicBezTo>
                    <a:cubicBezTo>
                      <a:pt x="29" y="382"/>
                      <a:pt x="4" y="480"/>
                      <a:pt x="4" y="585"/>
                    </a:cubicBezTo>
                    <a:lnTo>
                      <a:pt x="4" y="743"/>
                    </a:lnTo>
                    <a:cubicBezTo>
                      <a:pt x="1" y="822"/>
                      <a:pt x="17" y="898"/>
                      <a:pt x="54" y="968"/>
                    </a:cubicBezTo>
                    <a:cubicBezTo>
                      <a:pt x="77" y="1040"/>
                      <a:pt x="119" y="1103"/>
                      <a:pt x="175" y="1156"/>
                    </a:cubicBezTo>
                    <a:cubicBezTo>
                      <a:pt x="228" y="1214"/>
                      <a:pt x="290" y="1253"/>
                      <a:pt x="363" y="1276"/>
                    </a:cubicBezTo>
                    <a:cubicBezTo>
                      <a:pt x="428" y="1311"/>
                      <a:pt x="499" y="1327"/>
                      <a:pt x="574" y="1327"/>
                    </a:cubicBezTo>
                    <a:cubicBezTo>
                      <a:pt x="578" y="1327"/>
                      <a:pt x="583" y="1327"/>
                      <a:pt x="588" y="1327"/>
                    </a:cubicBezTo>
                    <a:lnTo>
                      <a:pt x="744" y="1306"/>
                    </a:lnTo>
                    <a:cubicBezTo>
                      <a:pt x="842" y="1279"/>
                      <a:pt x="929" y="1229"/>
                      <a:pt x="1002" y="1156"/>
                    </a:cubicBezTo>
                    <a:cubicBezTo>
                      <a:pt x="1032" y="1116"/>
                      <a:pt x="1063" y="1077"/>
                      <a:pt x="1094" y="1038"/>
                    </a:cubicBezTo>
                    <a:cubicBezTo>
                      <a:pt x="1147" y="946"/>
                      <a:pt x="1172" y="847"/>
                      <a:pt x="1172" y="743"/>
                    </a:cubicBezTo>
                    <a:lnTo>
                      <a:pt x="1172" y="585"/>
                    </a:lnTo>
                    <a:cubicBezTo>
                      <a:pt x="1176" y="504"/>
                      <a:pt x="1159" y="429"/>
                      <a:pt x="1122" y="360"/>
                    </a:cubicBezTo>
                    <a:cubicBezTo>
                      <a:pt x="1099" y="287"/>
                      <a:pt x="1058" y="225"/>
                      <a:pt x="1002" y="171"/>
                    </a:cubicBezTo>
                    <a:cubicBezTo>
                      <a:pt x="948" y="114"/>
                      <a:pt x="886" y="74"/>
                      <a:pt x="814" y="51"/>
                    </a:cubicBezTo>
                    <a:cubicBezTo>
                      <a:pt x="750" y="17"/>
                      <a:pt x="681" y="0"/>
                      <a:pt x="608" y="0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64" name="Google Shape;164;p9"/>
              <p:cNvSpPr/>
              <p:nvPr>
                <p:custDataLst>
                  <p:tags r:id="rId22"/>
                </p:custDataLst>
              </p:nvPr>
            </p:nvSpPr>
            <p:spPr>
              <a:xfrm>
                <a:off x="7517394" y="3525543"/>
                <a:ext cx="13931" cy="2501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528" extrusionOk="0">
                    <a:moveTo>
                      <a:pt x="153" y="0"/>
                    </a:moveTo>
                    <a:cubicBezTo>
                      <a:pt x="151" y="0"/>
                      <a:pt x="149" y="1"/>
                      <a:pt x="147" y="1"/>
                    </a:cubicBezTo>
                    <a:cubicBezTo>
                      <a:pt x="109" y="2"/>
                      <a:pt x="71" y="14"/>
                      <a:pt x="43" y="43"/>
                    </a:cubicBezTo>
                    <a:cubicBezTo>
                      <a:pt x="17" y="72"/>
                      <a:pt x="1" y="107"/>
                      <a:pt x="1" y="147"/>
                    </a:cubicBezTo>
                    <a:lnTo>
                      <a:pt x="1" y="382"/>
                    </a:lnTo>
                    <a:cubicBezTo>
                      <a:pt x="1" y="418"/>
                      <a:pt x="17" y="459"/>
                      <a:pt x="43" y="486"/>
                    </a:cubicBezTo>
                    <a:cubicBezTo>
                      <a:pt x="68" y="510"/>
                      <a:pt x="106" y="528"/>
                      <a:pt x="141" y="528"/>
                    </a:cubicBezTo>
                    <a:cubicBezTo>
                      <a:pt x="143" y="528"/>
                      <a:pt x="145" y="527"/>
                      <a:pt x="147" y="527"/>
                    </a:cubicBezTo>
                    <a:cubicBezTo>
                      <a:pt x="186" y="526"/>
                      <a:pt x="224" y="514"/>
                      <a:pt x="251" y="486"/>
                    </a:cubicBezTo>
                    <a:cubicBezTo>
                      <a:pt x="277" y="456"/>
                      <a:pt x="294" y="421"/>
                      <a:pt x="294" y="382"/>
                    </a:cubicBezTo>
                    <a:lnTo>
                      <a:pt x="294" y="147"/>
                    </a:lnTo>
                    <a:cubicBezTo>
                      <a:pt x="294" y="110"/>
                      <a:pt x="277" y="71"/>
                      <a:pt x="251" y="43"/>
                    </a:cubicBezTo>
                    <a:cubicBezTo>
                      <a:pt x="226" y="18"/>
                      <a:pt x="189" y="0"/>
                      <a:pt x="153" y="0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65" name="Google Shape;165;p9"/>
              <p:cNvSpPr/>
              <p:nvPr>
                <p:custDataLst>
                  <p:tags r:id="rId23"/>
                </p:custDataLst>
              </p:nvPr>
            </p:nvSpPr>
            <p:spPr>
              <a:xfrm>
                <a:off x="7614154" y="3503793"/>
                <a:ext cx="35728" cy="27768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86" extrusionOk="0">
                    <a:moveTo>
                      <a:pt x="376" y="1"/>
                    </a:moveTo>
                    <a:cubicBezTo>
                      <a:pt x="0" y="1"/>
                      <a:pt x="0" y="585"/>
                      <a:pt x="376" y="585"/>
                    </a:cubicBezTo>
                    <a:cubicBezTo>
                      <a:pt x="751" y="585"/>
                      <a:pt x="753" y="1"/>
                      <a:pt x="376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66" name="Google Shape;166;p9"/>
              <p:cNvSpPr/>
              <p:nvPr>
                <p:custDataLst>
                  <p:tags r:id="rId24"/>
                </p:custDataLst>
              </p:nvPr>
            </p:nvSpPr>
            <p:spPr>
              <a:xfrm>
                <a:off x="7682199" y="3412150"/>
                <a:ext cx="62833" cy="59136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248" extrusionOk="0">
                    <a:moveTo>
                      <a:pt x="1029" y="207"/>
                    </a:moveTo>
                    <a:lnTo>
                      <a:pt x="1029" y="207"/>
                    </a:lnTo>
                    <a:cubicBezTo>
                      <a:pt x="1031" y="208"/>
                      <a:pt x="1033" y="210"/>
                      <a:pt x="1035" y="211"/>
                    </a:cubicBezTo>
                    <a:cubicBezTo>
                      <a:pt x="1033" y="210"/>
                      <a:pt x="1031" y="208"/>
                      <a:pt x="1029" y="207"/>
                    </a:cubicBezTo>
                    <a:close/>
                    <a:moveTo>
                      <a:pt x="1087" y="290"/>
                    </a:moveTo>
                    <a:lnTo>
                      <a:pt x="1087" y="290"/>
                    </a:lnTo>
                    <a:cubicBezTo>
                      <a:pt x="1087" y="291"/>
                      <a:pt x="1088" y="292"/>
                      <a:pt x="1088" y="292"/>
                    </a:cubicBezTo>
                    <a:lnTo>
                      <a:pt x="1087" y="291"/>
                    </a:lnTo>
                    <a:cubicBezTo>
                      <a:pt x="1087" y="291"/>
                      <a:pt x="1087" y="290"/>
                      <a:pt x="1087" y="290"/>
                    </a:cubicBezTo>
                    <a:close/>
                    <a:moveTo>
                      <a:pt x="603" y="1"/>
                    </a:moveTo>
                    <a:cubicBezTo>
                      <a:pt x="571" y="1"/>
                      <a:pt x="538" y="5"/>
                      <a:pt x="506" y="11"/>
                    </a:cubicBezTo>
                    <a:cubicBezTo>
                      <a:pt x="428" y="15"/>
                      <a:pt x="356" y="38"/>
                      <a:pt x="290" y="81"/>
                    </a:cubicBezTo>
                    <a:cubicBezTo>
                      <a:pt x="249" y="111"/>
                      <a:pt x="210" y="143"/>
                      <a:pt x="170" y="172"/>
                    </a:cubicBezTo>
                    <a:cubicBezTo>
                      <a:pt x="98" y="245"/>
                      <a:pt x="47" y="331"/>
                      <a:pt x="20" y="431"/>
                    </a:cubicBezTo>
                    <a:lnTo>
                      <a:pt x="0" y="586"/>
                    </a:lnTo>
                    <a:cubicBezTo>
                      <a:pt x="0" y="689"/>
                      <a:pt x="27" y="787"/>
                      <a:pt x="79" y="879"/>
                    </a:cubicBezTo>
                    <a:cubicBezTo>
                      <a:pt x="111" y="921"/>
                      <a:pt x="143" y="964"/>
                      <a:pt x="177" y="1006"/>
                    </a:cubicBezTo>
                    <a:cubicBezTo>
                      <a:pt x="180" y="1008"/>
                      <a:pt x="183" y="1011"/>
                      <a:pt x="186" y="1016"/>
                    </a:cubicBezTo>
                    <a:cubicBezTo>
                      <a:pt x="191" y="1021"/>
                      <a:pt x="197" y="1028"/>
                      <a:pt x="203" y="1032"/>
                    </a:cubicBezTo>
                    <a:lnTo>
                      <a:pt x="208" y="1035"/>
                    </a:lnTo>
                    <a:cubicBezTo>
                      <a:pt x="246" y="1067"/>
                      <a:pt x="287" y="1099"/>
                      <a:pt x="328" y="1128"/>
                    </a:cubicBezTo>
                    <a:cubicBezTo>
                      <a:pt x="330" y="1132"/>
                      <a:pt x="334" y="1134"/>
                      <a:pt x="337" y="1135"/>
                    </a:cubicBezTo>
                    <a:lnTo>
                      <a:pt x="357" y="1148"/>
                    </a:lnTo>
                    <a:cubicBezTo>
                      <a:pt x="408" y="1173"/>
                      <a:pt x="461" y="1194"/>
                      <a:pt x="515" y="1215"/>
                    </a:cubicBezTo>
                    <a:cubicBezTo>
                      <a:pt x="521" y="1217"/>
                      <a:pt x="530" y="1220"/>
                      <a:pt x="537" y="1221"/>
                    </a:cubicBezTo>
                    <a:cubicBezTo>
                      <a:pt x="541" y="1222"/>
                      <a:pt x="544" y="1222"/>
                      <a:pt x="549" y="1224"/>
                    </a:cubicBezTo>
                    <a:cubicBezTo>
                      <a:pt x="576" y="1228"/>
                      <a:pt x="604" y="1232"/>
                      <a:pt x="631" y="1235"/>
                    </a:cubicBezTo>
                    <a:cubicBezTo>
                      <a:pt x="657" y="1239"/>
                      <a:pt x="685" y="1243"/>
                      <a:pt x="712" y="1246"/>
                    </a:cubicBezTo>
                    <a:cubicBezTo>
                      <a:pt x="721" y="1247"/>
                      <a:pt x="730" y="1247"/>
                      <a:pt x="739" y="1247"/>
                    </a:cubicBezTo>
                    <a:cubicBezTo>
                      <a:pt x="743" y="1247"/>
                      <a:pt x="748" y="1248"/>
                      <a:pt x="753" y="1248"/>
                    </a:cubicBezTo>
                    <a:cubicBezTo>
                      <a:pt x="828" y="1248"/>
                      <a:pt x="898" y="1231"/>
                      <a:pt x="964" y="1197"/>
                    </a:cubicBezTo>
                    <a:cubicBezTo>
                      <a:pt x="1036" y="1173"/>
                      <a:pt x="1099" y="1133"/>
                      <a:pt x="1153" y="1077"/>
                    </a:cubicBezTo>
                    <a:cubicBezTo>
                      <a:pt x="1210" y="1023"/>
                      <a:pt x="1249" y="960"/>
                      <a:pt x="1272" y="888"/>
                    </a:cubicBezTo>
                    <a:cubicBezTo>
                      <a:pt x="1309" y="818"/>
                      <a:pt x="1326" y="744"/>
                      <a:pt x="1323" y="663"/>
                    </a:cubicBezTo>
                    <a:lnTo>
                      <a:pt x="1303" y="506"/>
                    </a:lnTo>
                    <a:cubicBezTo>
                      <a:pt x="1275" y="408"/>
                      <a:pt x="1225" y="323"/>
                      <a:pt x="1153" y="249"/>
                    </a:cubicBezTo>
                    <a:cubicBezTo>
                      <a:pt x="1112" y="219"/>
                      <a:pt x="1073" y="187"/>
                      <a:pt x="1034" y="157"/>
                    </a:cubicBezTo>
                    <a:cubicBezTo>
                      <a:pt x="993" y="133"/>
                      <a:pt x="950" y="115"/>
                      <a:pt x="907" y="102"/>
                    </a:cubicBezTo>
                    <a:lnTo>
                      <a:pt x="907" y="102"/>
                    </a:lnTo>
                    <a:cubicBezTo>
                      <a:pt x="858" y="64"/>
                      <a:pt x="801" y="38"/>
                      <a:pt x="739" y="22"/>
                    </a:cubicBezTo>
                    <a:cubicBezTo>
                      <a:pt x="694" y="8"/>
                      <a:pt x="648" y="1"/>
                      <a:pt x="603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67" name="Google Shape;167;p9"/>
              <p:cNvSpPr/>
              <p:nvPr>
                <p:custDataLst>
                  <p:tags r:id="rId25"/>
                </p:custDataLst>
              </p:nvPr>
            </p:nvSpPr>
            <p:spPr>
              <a:xfrm>
                <a:off x="7990012" y="3756924"/>
                <a:ext cx="62833" cy="66529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404" extrusionOk="0">
                    <a:moveTo>
                      <a:pt x="565" y="1"/>
                    </a:moveTo>
                    <a:cubicBezTo>
                      <a:pt x="492" y="1"/>
                      <a:pt x="423" y="17"/>
                      <a:pt x="359" y="51"/>
                    </a:cubicBezTo>
                    <a:cubicBezTo>
                      <a:pt x="287" y="74"/>
                      <a:pt x="224" y="116"/>
                      <a:pt x="171" y="172"/>
                    </a:cubicBezTo>
                    <a:cubicBezTo>
                      <a:pt x="140" y="211"/>
                      <a:pt x="110" y="250"/>
                      <a:pt x="79" y="291"/>
                    </a:cubicBezTo>
                    <a:cubicBezTo>
                      <a:pt x="26" y="382"/>
                      <a:pt x="0" y="480"/>
                      <a:pt x="0" y="586"/>
                    </a:cubicBezTo>
                    <a:lnTo>
                      <a:pt x="20" y="741"/>
                    </a:lnTo>
                    <a:cubicBezTo>
                      <a:pt x="45" y="824"/>
                      <a:pt x="84" y="899"/>
                      <a:pt x="138" y="963"/>
                    </a:cubicBezTo>
                    <a:lnTo>
                      <a:pt x="138" y="963"/>
                    </a:lnTo>
                    <a:cubicBezTo>
                      <a:pt x="147" y="978"/>
                      <a:pt x="156" y="994"/>
                      <a:pt x="165" y="1010"/>
                    </a:cubicBezTo>
                    <a:cubicBezTo>
                      <a:pt x="176" y="1030"/>
                      <a:pt x="187" y="1047"/>
                      <a:pt x="198" y="1064"/>
                    </a:cubicBezTo>
                    <a:cubicBezTo>
                      <a:pt x="204" y="1074"/>
                      <a:pt x="210" y="1082"/>
                      <a:pt x="217" y="1091"/>
                    </a:cubicBezTo>
                    <a:cubicBezTo>
                      <a:pt x="253" y="1139"/>
                      <a:pt x="288" y="1188"/>
                      <a:pt x="328" y="1233"/>
                    </a:cubicBezTo>
                    <a:cubicBezTo>
                      <a:pt x="381" y="1290"/>
                      <a:pt x="444" y="1330"/>
                      <a:pt x="516" y="1353"/>
                    </a:cubicBezTo>
                    <a:cubicBezTo>
                      <a:pt x="580" y="1387"/>
                      <a:pt x="649" y="1404"/>
                      <a:pt x="722" y="1404"/>
                    </a:cubicBezTo>
                    <a:cubicBezTo>
                      <a:pt x="728" y="1404"/>
                      <a:pt x="735" y="1404"/>
                      <a:pt x="741" y="1403"/>
                    </a:cubicBezTo>
                    <a:cubicBezTo>
                      <a:pt x="748" y="1404"/>
                      <a:pt x="755" y="1404"/>
                      <a:pt x="761" y="1404"/>
                    </a:cubicBezTo>
                    <a:cubicBezTo>
                      <a:pt x="835" y="1404"/>
                      <a:pt x="903" y="1387"/>
                      <a:pt x="968" y="1353"/>
                    </a:cubicBezTo>
                    <a:cubicBezTo>
                      <a:pt x="1040" y="1330"/>
                      <a:pt x="1102" y="1288"/>
                      <a:pt x="1156" y="1233"/>
                    </a:cubicBezTo>
                    <a:cubicBezTo>
                      <a:pt x="1186" y="1193"/>
                      <a:pt x="1217" y="1153"/>
                      <a:pt x="1247" y="1114"/>
                    </a:cubicBezTo>
                    <a:cubicBezTo>
                      <a:pt x="1300" y="1022"/>
                      <a:pt x="1326" y="924"/>
                      <a:pt x="1326" y="819"/>
                    </a:cubicBezTo>
                    <a:lnTo>
                      <a:pt x="1305" y="663"/>
                    </a:lnTo>
                    <a:cubicBezTo>
                      <a:pt x="1282" y="581"/>
                      <a:pt x="1243" y="506"/>
                      <a:pt x="1188" y="440"/>
                    </a:cubicBezTo>
                    <a:lnTo>
                      <a:pt x="1188" y="440"/>
                    </a:lnTo>
                    <a:cubicBezTo>
                      <a:pt x="1179" y="425"/>
                      <a:pt x="1170" y="410"/>
                      <a:pt x="1161" y="394"/>
                    </a:cubicBezTo>
                    <a:cubicBezTo>
                      <a:pt x="1150" y="375"/>
                      <a:pt x="1139" y="357"/>
                      <a:pt x="1128" y="339"/>
                    </a:cubicBezTo>
                    <a:cubicBezTo>
                      <a:pt x="1123" y="330"/>
                      <a:pt x="1116" y="321"/>
                      <a:pt x="1109" y="314"/>
                    </a:cubicBezTo>
                    <a:cubicBezTo>
                      <a:pt x="1074" y="266"/>
                      <a:pt x="1038" y="216"/>
                      <a:pt x="998" y="172"/>
                    </a:cubicBezTo>
                    <a:cubicBezTo>
                      <a:pt x="945" y="114"/>
                      <a:pt x="882" y="74"/>
                      <a:pt x="810" y="51"/>
                    </a:cubicBezTo>
                    <a:cubicBezTo>
                      <a:pt x="746" y="17"/>
                      <a:pt x="677" y="1"/>
                      <a:pt x="605" y="1"/>
                    </a:cubicBezTo>
                    <a:cubicBezTo>
                      <a:pt x="598" y="1"/>
                      <a:pt x="592" y="1"/>
                      <a:pt x="585" y="1"/>
                    </a:cubicBezTo>
                    <a:cubicBezTo>
                      <a:pt x="578" y="1"/>
                      <a:pt x="572" y="1"/>
                      <a:pt x="565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68" name="Google Shape;168;p9"/>
              <p:cNvSpPr/>
              <p:nvPr>
                <p:custDataLst>
                  <p:tags r:id="rId26"/>
                </p:custDataLst>
              </p:nvPr>
            </p:nvSpPr>
            <p:spPr>
              <a:xfrm>
                <a:off x="7930544" y="3857190"/>
                <a:ext cx="59421" cy="5913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66" y="1"/>
                    </a:moveTo>
                    <a:lnTo>
                      <a:pt x="510" y="22"/>
                    </a:lnTo>
                    <a:cubicBezTo>
                      <a:pt x="411" y="49"/>
                      <a:pt x="324" y="99"/>
                      <a:pt x="252" y="171"/>
                    </a:cubicBezTo>
                    <a:lnTo>
                      <a:pt x="175" y="249"/>
                    </a:lnTo>
                    <a:cubicBezTo>
                      <a:pt x="117" y="302"/>
                      <a:pt x="77" y="366"/>
                      <a:pt x="55" y="438"/>
                    </a:cubicBezTo>
                    <a:cubicBezTo>
                      <a:pt x="17" y="508"/>
                      <a:pt x="1" y="582"/>
                      <a:pt x="4" y="663"/>
                    </a:cubicBezTo>
                    <a:cubicBezTo>
                      <a:pt x="1" y="744"/>
                      <a:pt x="17" y="819"/>
                      <a:pt x="55" y="888"/>
                    </a:cubicBezTo>
                    <a:cubicBezTo>
                      <a:pt x="77" y="961"/>
                      <a:pt x="119" y="1024"/>
                      <a:pt x="175" y="1077"/>
                    </a:cubicBezTo>
                    <a:cubicBezTo>
                      <a:pt x="214" y="1107"/>
                      <a:pt x="253" y="1138"/>
                      <a:pt x="294" y="1169"/>
                    </a:cubicBezTo>
                    <a:cubicBezTo>
                      <a:pt x="385" y="1221"/>
                      <a:pt x="483" y="1248"/>
                      <a:pt x="589" y="1248"/>
                    </a:cubicBezTo>
                    <a:lnTo>
                      <a:pt x="744" y="1227"/>
                    </a:lnTo>
                    <a:cubicBezTo>
                      <a:pt x="842" y="1200"/>
                      <a:pt x="929" y="1149"/>
                      <a:pt x="1002" y="1077"/>
                    </a:cubicBezTo>
                    <a:lnTo>
                      <a:pt x="1081" y="1000"/>
                    </a:lnTo>
                    <a:cubicBezTo>
                      <a:pt x="1137" y="946"/>
                      <a:pt x="1177" y="883"/>
                      <a:pt x="1201" y="811"/>
                    </a:cubicBezTo>
                    <a:cubicBezTo>
                      <a:pt x="1237" y="741"/>
                      <a:pt x="1253" y="666"/>
                      <a:pt x="1251" y="585"/>
                    </a:cubicBezTo>
                    <a:cubicBezTo>
                      <a:pt x="1253" y="505"/>
                      <a:pt x="1237" y="429"/>
                      <a:pt x="1201" y="360"/>
                    </a:cubicBezTo>
                    <a:cubicBezTo>
                      <a:pt x="1177" y="287"/>
                      <a:pt x="1136" y="225"/>
                      <a:pt x="1081" y="171"/>
                    </a:cubicBezTo>
                    <a:cubicBezTo>
                      <a:pt x="1040" y="142"/>
                      <a:pt x="1001" y="110"/>
                      <a:pt x="962" y="79"/>
                    </a:cubicBezTo>
                    <a:cubicBezTo>
                      <a:pt x="870" y="27"/>
                      <a:pt x="771" y="1"/>
                      <a:pt x="666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69" name="Google Shape;169;p9"/>
              <p:cNvSpPr/>
              <p:nvPr>
                <p:custDataLst>
                  <p:tags r:id="rId27"/>
                </p:custDataLst>
              </p:nvPr>
            </p:nvSpPr>
            <p:spPr>
              <a:xfrm>
                <a:off x="7895242" y="3937366"/>
                <a:ext cx="37387" cy="28573"/>
              </a:xfrm>
              <a:custGeom>
                <a:avLst/>
                <a:gdLst/>
                <a:ahLst/>
                <a:cxnLst/>
                <a:rect l="l" t="t" r="r" b="b"/>
                <a:pathLst>
                  <a:path w="789" h="603" extrusionOk="0">
                    <a:moveTo>
                      <a:pt x="498" y="65"/>
                    </a:moveTo>
                    <a:cubicBezTo>
                      <a:pt x="495" y="68"/>
                      <a:pt x="492" y="70"/>
                      <a:pt x="489" y="73"/>
                    </a:cubicBezTo>
                    <a:cubicBezTo>
                      <a:pt x="492" y="70"/>
                      <a:pt x="495" y="68"/>
                      <a:pt x="498" y="65"/>
                    </a:cubicBezTo>
                    <a:close/>
                    <a:moveTo>
                      <a:pt x="630" y="0"/>
                    </a:moveTo>
                    <a:cubicBezTo>
                      <a:pt x="593" y="0"/>
                      <a:pt x="556" y="14"/>
                      <a:pt x="525" y="42"/>
                    </a:cubicBezTo>
                    <a:cubicBezTo>
                      <a:pt x="517" y="49"/>
                      <a:pt x="509" y="56"/>
                      <a:pt x="501" y="62"/>
                    </a:cubicBezTo>
                    <a:lnTo>
                      <a:pt x="501" y="62"/>
                    </a:lnTo>
                    <a:cubicBezTo>
                      <a:pt x="358" y="168"/>
                      <a:pt x="189" y="234"/>
                      <a:pt x="56" y="354"/>
                    </a:cubicBezTo>
                    <a:cubicBezTo>
                      <a:pt x="1" y="407"/>
                      <a:pt x="1" y="510"/>
                      <a:pt x="56" y="561"/>
                    </a:cubicBezTo>
                    <a:cubicBezTo>
                      <a:pt x="86" y="589"/>
                      <a:pt x="123" y="602"/>
                      <a:pt x="159" y="602"/>
                    </a:cubicBezTo>
                    <a:cubicBezTo>
                      <a:pt x="196" y="602"/>
                      <a:pt x="233" y="588"/>
                      <a:pt x="263" y="561"/>
                    </a:cubicBezTo>
                    <a:cubicBezTo>
                      <a:pt x="271" y="553"/>
                      <a:pt x="280" y="545"/>
                      <a:pt x="290" y="537"/>
                    </a:cubicBezTo>
                    <a:lnTo>
                      <a:pt x="290" y="537"/>
                    </a:lnTo>
                    <a:cubicBezTo>
                      <a:pt x="286" y="540"/>
                      <a:pt x="283" y="542"/>
                      <a:pt x="279" y="545"/>
                    </a:cubicBezTo>
                    <a:cubicBezTo>
                      <a:pt x="283" y="542"/>
                      <a:pt x="287" y="539"/>
                      <a:pt x="290" y="537"/>
                    </a:cubicBezTo>
                    <a:lnTo>
                      <a:pt x="290" y="537"/>
                    </a:lnTo>
                    <a:cubicBezTo>
                      <a:pt x="290" y="537"/>
                      <a:pt x="290" y="537"/>
                      <a:pt x="290" y="537"/>
                    </a:cubicBezTo>
                    <a:lnTo>
                      <a:pt x="290" y="537"/>
                    </a:lnTo>
                    <a:cubicBezTo>
                      <a:pt x="290" y="537"/>
                      <a:pt x="291" y="536"/>
                      <a:pt x="291" y="536"/>
                    </a:cubicBezTo>
                    <a:lnTo>
                      <a:pt x="291" y="536"/>
                    </a:lnTo>
                    <a:cubicBezTo>
                      <a:pt x="291" y="536"/>
                      <a:pt x="291" y="536"/>
                      <a:pt x="290" y="537"/>
                    </a:cubicBezTo>
                    <a:lnTo>
                      <a:pt x="290" y="537"/>
                    </a:lnTo>
                    <a:cubicBezTo>
                      <a:pt x="296" y="531"/>
                      <a:pt x="302" y="526"/>
                      <a:pt x="309" y="522"/>
                    </a:cubicBezTo>
                    <a:lnTo>
                      <a:pt x="309" y="522"/>
                    </a:lnTo>
                    <a:cubicBezTo>
                      <a:pt x="303" y="526"/>
                      <a:pt x="297" y="531"/>
                      <a:pt x="291" y="536"/>
                    </a:cubicBezTo>
                    <a:lnTo>
                      <a:pt x="291" y="536"/>
                    </a:lnTo>
                    <a:cubicBezTo>
                      <a:pt x="356" y="489"/>
                      <a:pt x="426" y="449"/>
                      <a:pt x="495" y="409"/>
                    </a:cubicBezTo>
                    <a:cubicBezTo>
                      <a:pt x="578" y="362"/>
                      <a:pt x="659" y="311"/>
                      <a:pt x="731" y="247"/>
                    </a:cubicBezTo>
                    <a:cubicBezTo>
                      <a:pt x="789" y="196"/>
                      <a:pt x="786" y="91"/>
                      <a:pt x="731" y="41"/>
                    </a:cubicBezTo>
                    <a:cubicBezTo>
                      <a:pt x="701" y="13"/>
                      <a:pt x="665" y="0"/>
                      <a:pt x="630" y="0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70" name="Google Shape;170;p9"/>
              <p:cNvSpPr/>
              <p:nvPr>
                <p:custDataLst>
                  <p:tags r:id="rId28"/>
                </p:custDataLst>
              </p:nvPr>
            </p:nvSpPr>
            <p:spPr>
              <a:xfrm>
                <a:off x="7844019" y="3974847"/>
                <a:ext cx="35776" cy="27768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86" extrusionOk="0">
                    <a:moveTo>
                      <a:pt x="378" y="1"/>
                    </a:moveTo>
                    <a:cubicBezTo>
                      <a:pt x="2" y="1"/>
                      <a:pt x="1" y="585"/>
                      <a:pt x="378" y="585"/>
                    </a:cubicBezTo>
                    <a:cubicBezTo>
                      <a:pt x="754" y="585"/>
                      <a:pt x="755" y="1"/>
                      <a:pt x="378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71" name="Google Shape;171;p9"/>
              <p:cNvSpPr/>
              <p:nvPr>
                <p:custDataLst>
                  <p:tags r:id="rId29"/>
                </p:custDataLst>
              </p:nvPr>
            </p:nvSpPr>
            <p:spPr>
              <a:xfrm>
                <a:off x="7955563" y="4045356"/>
                <a:ext cx="35302" cy="38856"/>
              </a:xfrm>
              <a:custGeom>
                <a:avLst/>
                <a:gdLst/>
                <a:ahLst/>
                <a:cxnLst/>
                <a:rect l="l" t="t" r="r" b="b"/>
                <a:pathLst>
                  <a:path w="745" h="820" extrusionOk="0">
                    <a:moveTo>
                      <a:pt x="543" y="144"/>
                    </a:moveTo>
                    <a:lnTo>
                      <a:pt x="543" y="144"/>
                    </a:lnTo>
                    <a:cubicBezTo>
                      <a:pt x="546" y="148"/>
                      <a:pt x="549" y="152"/>
                      <a:pt x="552" y="155"/>
                    </a:cubicBezTo>
                    <a:lnTo>
                      <a:pt x="552" y="155"/>
                    </a:lnTo>
                    <a:cubicBezTo>
                      <a:pt x="549" y="152"/>
                      <a:pt x="546" y="148"/>
                      <a:pt x="544" y="145"/>
                    </a:cubicBezTo>
                    <a:cubicBezTo>
                      <a:pt x="544" y="145"/>
                      <a:pt x="544" y="145"/>
                      <a:pt x="543" y="144"/>
                    </a:cubicBezTo>
                    <a:close/>
                    <a:moveTo>
                      <a:pt x="150" y="580"/>
                    </a:moveTo>
                    <a:cubicBezTo>
                      <a:pt x="155" y="586"/>
                      <a:pt x="161" y="593"/>
                      <a:pt x="166" y="600"/>
                    </a:cubicBezTo>
                    <a:cubicBezTo>
                      <a:pt x="160" y="593"/>
                      <a:pt x="155" y="587"/>
                      <a:pt x="150" y="580"/>
                    </a:cubicBezTo>
                    <a:close/>
                    <a:moveTo>
                      <a:pt x="303" y="1"/>
                    </a:moveTo>
                    <a:cubicBezTo>
                      <a:pt x="287" y="1"/>
                      <a:pt x="270" y="3"/>
                      <a:pt x="253" y="6"/>
                    </a:cubicBezTo>
                    <a:cubicBezTo>
                      <a:pt x="215" y="7"/>
                      <a:pt x="178" y="20"/>
                      <a:pt x="145" y="40"/>
                    </a:cubicBezTo>
                    <a:cubicBezTo>
                      <a:pt x="126" y="56"/>
                      <a:pt x="106" y="70"/>
                      <a:pt x="86" y="85"/>
                    </a:cubicBezTo>
                    <a:cubicBezTo>
                      <a:pt x="51" y="122"/>
                      <a:pt x="25" y="164"/>
                      <a:pt x="12" y="213"/>
                    </a:cubicBezTo>
                    <a:cubicBezTo>
                      <a:pt x="7" y="239"/>
                      <a:pt x="4" y="265"/>
                      <a:pt x="1" y="292"/>
                    </a:cubicBezTo>
                    <a:cubicBezTo>
                      <a:pt x="2" y="345"/>
                      <a:pt x="15" y="394"/>
                      <a:pt x="41" y="440"/>
                    </a:cubicBezTo>
                    <a:cubicBezTo>
                      <a:pt x="72" y="482"/>
                      <a:pt x="104" y="523"/>
                      <a:pt x="137" y="564"/>
                    </a:cubicBezTo>
                    <a:lnTo>
                      <a:pt x="137" y="564"/>
                    </a:lnTo>
                    <a:cubicBezTo>
                      <a:pt x="149" y="580"/>
                      <a:pt x="160" y="597"/>
                      <a:pt x="171" y="616"/>
                    </a:cubicBezTo>
                    <a:lnTo>
                      <a:pt x="171" y="616"/>
                    </a:lnTo>
                    <a:cubicBezTo>
                      <a:pt x="181" y="649"/>
                      <a:pt x="197" y="679"/>
                      <a:pt x="220" y="706"/>
                    </a:cubicBezTo>
                    <a:cubicBezTo>
                      <a:pt x="241" y="736"/>
                      <a:pt x="269" y="763"/>
                      <a:pt x="302" y="780"/>
                    </a:cubicBezTo>
                    <a:cubicBezTo>
                      <a:pt x="336" y="802"/>
                      <a:pt x="372" y="813"/>
                      <a:pt x="411" y="815"/>
                    </a:cubicBezTo>
                    <a:cubicBezTo>
                      <a:pt x="426" y="818"/>
                      <a:pt x="443" y="820"/>
                      <a:pt x="459" y="820"/>
                    </a:cubicBezTo>
                    <a:cubicBezTo>
                      <a:pt x="481" y="820"/>
                      <a:pt x="504" y="817"/>
                      <a:pt x="526" y="810"/>
                    </a:cubicBezTo>
                    <a:cubicBezTo>
                      <a:pt x="549" y="800"/>
                      <a:pt x="572" y="790"/>
                      <a:pt x="596" y="779"/>
                    </a:cubicBezTo>
                    <a:cubicBezTo>
                      <a:pt x="640" y="753"/>
                      <a:pt x="675" y="718"/>
                      <a:pt x="701" y="674"/>
                    </a:cubicBezTo>
                    <a:cubicBezTo>
                      <a:pt x="711" y="650"/>
                      <a:pt x="720" y="627"/>
                      <a:pt x="731" y="604"/>
                    </a:cubicBezTo>
                    <a:cubicBezTo>
                      <a:pt x="745" y="553"/>
                      <a:pt x="745" y="500"/>
                      <a:pt x="731" y="448"/>
                    </a:cubicBezTo>
                    <a:cubicBezTo>
                      <a:pt x="720" y="416"/>
                      <a:pt x="706" y="384"/>
                      <a:pt x="691" y="353"/>
                    </a:cubicBezTo>
                    <a:cubicBezTo>
                      <a:pt x="687" y="342"/>
                      <a:pt x="682" y="332"/>
                      <a:pt x="676" y="322"/>
                    </a:cubicBezTo>
                    <a:cubicBezTo>
                      <a:pt x="665" y="304"/>
                      <a:pt x="653" y="284"/>
                      <a:pt x="640" y="266"/>
                    </a:cubicBezTo>
                    <a:cubicBezTo>
                      <a:pt x="608" y="224"/>
                      <a:pt x="575" y="183"/>
                      <a:pt x="542" y="141"/>
                    </a:cubicBezTo>
                    <a:lnTo>
                      <a:pt x="542" y="141"/>
                    </a:lnTo>
                    <a:cubicBezTo>
                      <a:pt x="524" y="109"/>
                      <a:pt x="499" y="83"/>
                      <a:pt x="468" y="63"/>
                    </a:cubicBezTo>
                    <a:cubicBezTo>
                      <a:pt x="440" y="37"/>
                      <a:pt x="407" y="20"/>
                      <a:pt x="369" y="11"/>
                    </a:cubicBezTo>
                    <a:cubicBezTo>
                      <a:pt x="347" y="4"/>
                      <a:pt x="325" y="1"/>
                      <a:pt x="303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72" name="Google Shape;172;p9"/>
              <p:cNvSpPr/>
              <p:nvPr>
                <p:custDataLst>
                  <p:tags r:id="rId30"/>
                </p:custDataLst>
              </p:nvPr>
            </p:nvSpPr>
            <p:spPr>
              <a:xfrm>
                <a:off x="8021712" y="4126479"/>
                <a:ext cx="25635" cy="32317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82" extrusionOk="0">
                    <a:moveTo>
                      <a:pt x="253" y="45"/>
                    </a:moveTo>
                    <a:cubicBezTo>
                      <a:pt x="256" y="49"/>
                      <a:pt x="259" y="53"/>
                      <a:pt x="262" y="56"/>
                    </a:cubicBezTo>
                    <a:lnTo>
                      <a:pt x="262" y="56"/>
                    </a:lnTo>
                    <a:cubicBezTo>
                      <a:pt x="259" y="53"/>
                      <a:pt x="256" y="49"/>
                      <a:pt x="253" y="45"/>
                    </a:cubicBezTo>
                    <a:close/>
                    <a:moveTo>
                      <a:pt x="216" y="434"/>
                    </a:moveTo>
                    <a:cubicBezTo>
                      <a:pt x="219" y="437"/>
                      <a:pt x="222" y="441"/>
                      <a:pt x="225" y="445"/>
                    </a:cubicBezTo>
                    <a:cubicBezTo>
                      <a:pt x="222" y="441"/>
                      <a:pt x="219" y="438"/>
                      <a:pt x="216" y="434"/>
                    </a:cubicBezTo>
                    <a:close/>
                    <a:moveTo>
                      <a:pt x="242" y="467"/>
                    </a:moveTo>
                    <a:cubicBezTo>
                      <a:pt x="242" y="470"/>
                      <a:pt x="243" y="474"/>
                      <a:pt x="243" y="477"/>
                    </a:cubicBezTo>
                    <a:lnTo>
                      <a:pt x="243" y="477"/>
                    </a:lnTo>
                    <a:cubicBezTo>
                      <a:pt x="243" y="474"/>
                      <a:pt x="242" y="470"/>
                      <a:pt x="242" y="467"/>
                    </a:cubicBezTo>
                    <a:close/>
                    <a:moveTo>
                      <a:pt x="243" y="508"/>
                    </a:moveTo>
                    <a:cubicBezTo>
                      <a:pt x="243" y="510"/>
                      <a:pt x="242" y="512"/>
                      <a:pt x="242" y="514"/>
                    </a:cubicBezTo>
                    <a:cubicBezTo>
                      <a:pt x="242" y="512"/>
                      <a:pt x="242" y="510"/>
                      <a:pt x="243" y="508"/>
                    </a:cubicBezTo>
                    <a:close/>
                    <a:moveTo>
                      <a:pt x="148" y="1"/>
                    </a:moveTo>
                    <a:cubicBezTo>
                      <a:pt x="121" y="1"/>
                      <a:pt x="94" y="7"/>
                      <a:pt x="75" y="21"/>
                    </a:cubicBezTo>
                    <a:cubicBezTo>
                      <a:pt x="43" y="41"/>
                      <a:pt x="16" y="71"/>
                      <a:pt x="7" y="108"/>
                    </a:cubicBezTo>
                    <a:cubicBezTo>
                      <a:pt x="1" y="142"/>
                      <a:pt x="0" y="190"/>
                      <a:pt x="23" y="220"/>
                    </a:cubicBezTo>
                    <a:cubicBezTo>
                      <a:pt x="56" y="262"/>
                      <a:pt x="92" y="302"/>
                      <a:pt x="130" y="340"/>
                    </a:cubicBezTo>
                    <a:cubicBezTo>
                      <a:pt x="158" y="368"/>
                      <a:pt x="185" y="397"/>
                      <a:pt x="210" y="426"/>
                    </a:cubicBezTo>
                    <a:lnTo>
                      <a:pt x="210" y="426"/>
                    </a:lnTo>
                    <a:cubicBezTo>
                      <a:pt x="222" y="443"/>
                      <a:pt x="233" y="460"/>
                      <a:pt x="242" y="478"/>
                    </a:cubicBezTo>
                    <a:lnTo>
                      <a:pt x="242" y="478"/>
                    </a:lnTo>
                    <a:cubicBezTo>
                      <a:pt x="243" y="481"/>
                      <a:pt x="243" y="484"/>
                      <a:pt x="244" y="488"/>
                    </a:cubicBezTo>
                    <a:lnTo>
                      <a:pt x="244" y="488"/>
                    </a:lnTo>
                    <a:cubicBezTo>
                      <a:pt x="244" y="489"/>
                      <a:pt x="244" y="491"/>
                      <a:pt x="244" y="492"/>
                    </a:cubicBezTo>
                    <a:lnTo>
                      <a:pt x="244" y="492"/>
                    </a:lnTo>
                    <a:cubicBezTo>
                      <a:pt x="244" y="494"/>
                      <a:pt x="243" y="497"/>
                      <a:pt x="242" y="499"/>
                    </a:cubicBezTo>
                    <a:cubicBezTo>
                      <a:pt x="221" y="573"/>
                      <a:pt x="268" y="661"/>
                      <a:pt x="344" y="678"/>
                    </a:cubicBezTo>
                    <a:cubicBezTo>
                      <a:pt x="356" y="680"/>
                      <a:pt x="369" y="682"/>
                      <a:pt x="380" y="682"/>
                    </a:cubicBezTo>
                    <a:cubicBezTo>
                      <a:pt x="445" y="682"/>
                      <a:pt x="505" y="642"/>
                      <a:pt x="524" y="575"/>
                    </a:cubicBezTo>
                    <a:cubicBezTo>
                      <a:pt x="540" y="516"/>
                      <a:pt x="540" y="449"/>
                      <a:pt x="519" y="393"/>
                    </a:cubicBezTo>
                    <a:cubicBezTo>
                      <a:pt x="497" y="329"/>
                      <a:pt x="465" y="281"/>
                      <a:pt x="424" y="230"/>
                    </a:cubicBezTo>
                    <a:cubicBezTo>
                      <a:pt x="375" y="168"/>
                      <a:pt x="313" y="117"/>
                      <a:pt x="262" y="56"/>
                    </a:cubicBezTo>
                    <a:lnTo>
                      <a:pt x="262" y="56"/>
                    </a:lnTo>
                    <a:cubicBezTo>
                      <a:pt x="267" y="63"/>
                      <a:pt x="271" y="69"/>
                      <a:pt x="277" y="76"/>
                    </a:cubicBezTo>
                    <a:cubicBezTo>
                      <a:pt x="275" y="73"/>
                      <a:pt x="275" y="72"/>
                      <a:pt x="273" y="72"/>
                    </a:cubicBezTo>
                    <a:cubicBezTo>
                      <a:pt x="249" y="41"/>
                      <a:pt x="225" y="17"/>
                      <a:pt x="186" y="6"/>
                    </a:cubicBezTo>
                    <a:cubicBezTo>
                      <a:pt x="174" y="2"/>
                      <a:pt x="161" y="1"/>
                      <a:pt x="148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73" name="Google Shape;173;p9"/>
              <p:cNvSpPr/>
              <p:nvPr>
                <p:custDataLst>
                  <p:tags r:id="rId31"/>
                </p:custDataLst>
              </p:nvPr>
            </p:nvSpPr>
            <p:spPr>
              <a:xfrm>
                <a:off x="8059905" y="4046304"/>
                <a:ext cx="71362" cy="55393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169" extrusionOk="0">
                    <a:moveTo>
                      <a:pt x="753" y="1"/>
                    </a:moveTo>
                    <a:cubicBezTo>
                      <a:pt x="2" y="1"/>
                      <a:pt x="1" y="1169"/>
                      <a:pt x="753" y="1169"/>
                    </a:cubicBezTo>
                    <a:cubicBezTo>
                      <a:pt x="1504" y="1169"/>
                      <a:pt x="1505" y="1"/>
                      <a:pt x="753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74" name="Google Shape;174;p9"/>
              <p:cNvSpPr/>
              <p:nvPr>
                <p:custDataLst>
                  <p:tags r:id="rId32"/>
                </p:custDataLst>
              </p:nvPr>
            </p:nvSpPr>
            <p:spPr>
              <a:xfrm>
                <a:off x="7815114" y="4046304"/>
                <a:ext cx="71362" cy="55393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169" extrusionOk="0">
                    <a:moveTo>
                      <a:pt x="753" y="1"/>
                    </a:moveTo>
                    <a:cubicBezTo>
                      <a:pt x="1" y="1"/>
                      <a:pt x="0" y="1169"/>
                      <a:pt x="753" y="1169"/>
                    </a:cubicBezTo>
                    <a:cubicBezTo>
                      <a:pt x="1504" y="1169"/>
                      <a:pt x="1506" y="1"/>
                      <a:pt x="753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75" name="Google Shape;175;p9"/>
              <p:cNvSpPr/>
              <p:nvPr>
                <p:custDataLst>
                  <p:tags r:id="rId33"/>
                </p:custDataLst>
              </p:nvPr>
            </p:nvSpPr>
            <p:spPr>
              <a:xfrm>
                <a:off x="7696320" y="4016214"/>
                <a:ext cx="41841" cy="4520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954" extrusionOk="0">
                    <a:moveTo>
                      <a:pt x="448" y="1"/>
                    </a:moveTo>
                    <a:cubicBezTo>
                      <a:pt x="446" y="1"/>
                      <a:pt x="443" y="1"/>
                      <a:pt x="441" y="1"/>
                    </a:cubicBezTo>
                    <a:cubicBezTo>
                      <a:pt x="402" y="6"/>
                      <a:pt x="363" y="12"/>
                      <a:pt x="325" y="16"/>
                    </a:cubicBezTo>
                    <a:cubicBezTo>
                      <a:pt x="251" y="36"/>
                      <a:pt x="186" y="74"/>
                      <a:pt x="131" y="127"/>
                    </a:cubicBezTo>
                    <a:cubicBezTo>
                      <a:pt x="109" y="158"/>
                      <a:pt x="87" y="186"/>
                      <a:pt x="64" y="216"/>
                    </a:cubicBezTo>
                    <a:cubicBezTo>
                      <a:pt x="24" y="285"/>
                      <a:pt x="5" y="359"/>
                      <a:pt x="4" y="438"/>
                    </a:cubicBezTo>
                    <a:lnTo>
                      <a:pt x="4" y="515"/>
                    </a:lnTo>
                    <a:cubicBezTo>
                      <a:pt x="0" y="575"/>
                      <a:pt x="15" y="632"/>
                      <a:pt x="42" y="685"/>
                    </a:cubicBezTo>
                    <a:cubicBezTo>
                      <a:pt x="59" y="739"/>
                      <a:pt x="90" y="786"/>
                      <a:pt x="131" y="826"/>
                    </a:cubicBezTo>
                    <a:cubicBezTo>
                      <a:pt x="172" y="868"/>
                      <a:pt x="218" y="898"/>
                      <a:pt x="272" y="916"/>
                    </a:cubicBezTo>
                    <a:cubicBezTo>
                      <a:pt x="320" y="942"/>
                      <a:pt x="372" y="954"/>
                      <a:pt x="428" y="954"/>
                    </a:cubicBezTo>
                    <a:cubicBezTo>
                      <a:pt x="432" y="954"/>
                      <a:pt x="437" y="954"/>
                      <a:pt x="442" y="954"/>
                    </a:cubicBezTo>
                    <a:cubicBezTo>
                      <a:pt x="480" y="949"/>
                      <a:pt x="519" y="944"/>
                      <a:pt x="558" y="939"/>
                    </a:cubicBezTo>
                    <a:cubicBezTo>
                      <a:pt x="632" y="919"/>
                      <a:pt x="695" y="880"/>
                      <a:pt x="750" y="827"/>
                    </a:cubicBezTo>
                    <a:cubicBezTo>
                      <a:pt x="774" y="797"/>
                      <a:pt x="796" y="768"/>
                      <a:pt x="819" y="738"/>
                    </a:cubicBezTo>
                    <a:cubicBezTo>
                      <a:pt x="858" y="669"/>
                      <a:pt x="879" y="596"/>
                      <a:pt x="879" y="516"/>
                    </a:cubicBezTo>
                    <a:lnTo>
                      <a:pt x="879" y="439"/>
                    </a:lnTo>
                    <a:cubicBezTo>
                      <a:pt x="882" y="379"/>
                      <a:pt x="868" y="323"/>
                      <a:pt x="841" y="270"/>
                    </a:cubicBezTo>
                    <a:cubicBezTo>
                      <a:pt x="823" y="215"/>
                      <a:pt x="793" y="169"/>
                      <a:pt x="750" y="129"/>
                    </a:cubicBezTo>
                    <a:cubicBezTo>
                      <a:pt x="711" y="87"/>
                      <a:pt x="665" y="56"/>
                      <a:pt x="610" y="39"/>
                    </a:cubicBezTo>
                    <a:cubicBezTo>
                      <a:pt x="560" y="13"/>
                      <a:pt x="507" y="1"/>
                      <a:pt x="448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76" name="Google Shape;176;p9"/>
              <p:cNvSpPr/>
              <p:nvPr>
                <p:custDataLst>
                  <p:tags r:id="rId34"/>
                </p:custDataLst>
              </p:nvPr>
            </p:nvSpPr>
            <p:spPr>
              <a:xfrm>
                <a:off x="7577194" y="3908129"/>
                <a:ext cx="31653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583" extrusionOk="0">
                    <a:moveTo>
                      <a:pt x="283" y="1"/>
                    </a:moveTo>
                    <a:cubicBezTo>
                      <a:pt x="248" y="1"/>
                      <a:pt x="214" y="9"/>
                      <a:pt x="182" y="25"/>
                    </a:cubicBezTo>
                    <a:cubicBezTo>
                      <a:pt x="146" y="37"/>
                      <a:pt x="116" y="57"/>
                      <a:pt x="88" y="85"/>
                    </a:cubicBezTo>
                    <a:cubicBezTo>
                      <a:pt x="60" y="111"/>
                      <a:pt x="39" y="143"/>
                      <a:pt x="28" y="179"/>
                    </a:cubicBezTo>
                    <a:cubicBezTo>
                      <a:pt x="11" y="213"/>
                      <a:pt x="1" y="251"/>
                      <a:pt x="4" y="292"/>
                    </a:cubicBezTo>
                    <a:cubicBezTo>
                      <a:pt x="9" y="317"/>
                      <a:pt x="11" y="343"/>
                      <a:pt x="15" y="369"/>
                    </a:cubicBezTo>
                    <a:cubicBezTo>
                      <a:pt x="28" y="419"/>
                      <a:pt x="53" y="462"/>
                      <a:pt x="91" y="498"/>
                    </a:cubicBezTo>
                    <a:cubicBezTo>
                      <a:pt x="109" y="513"/>
                      <a:pt x="130" y="528"/>
                      <a:pt x="149" y="543"/>
                    </a:cubicBezTo>
                    <a:cubicBezTo>
                      <a:pt x="193" y="568"/>
                      <a:pt x="242" y="582"/>
                      <a:pt x="296" y="582"/>
                    </a:cubicBezTo>
                    <a:lnTo>
                      <a:pt x="374" y="582"/>
                    </a:lnTo>
                    <a:cubicBezTo>
                      <a:pt x="376" y="583"/>
                      <a:pt x="379" y="583"/>
                      <a:pt x="381" y="583"/>
                    </a:cubicBezTo>
                    <a:cubicBezTo>
                      <a:pt x="419" y="583"/>
                      <a:pt x="454" y="575"/>
                      <a:pt x="486" y="557"/>
                    </a:cubicBezTo>
                    <a:cubicBezTo>
                      <a:pt x="523" y="545"/>
                      <a:pt x="553" y="527"/>
                      <a:pt x="580" y="498"/>
                    </a:cubicBezTo>
                    <a:cubicBezTo>
                      <a:pt x="610" y="472"/>
                      <a:pt x="629" y="440"/>
                      <a:pt x="640" y="403"/>
                    </a:cubicBezTo>
                    <a:cubicBezTo>
                      <a:pt x="658" y="369"/>
                      <a:pt x="668" y="331"/>
                      <a:pt x="665" y="292"/>
                    </a:cubicBezTo>
                    <a:cubicBezTo>
                      <a:pt x="661" y="266"/>
                      <a:pt x="658" y="239"/>
                      <a:pt x="654" y="213"/>
                    </a:cubicBezTo>
                    <a:cubicBezTo>
                      <a:pt x="640" y="164"/>
                      <a:pt x="616" y="120"/>
                      <a:pt x="579" y="85"/>
                    </a:cubicBezTo>
                    <a:cubicBezTo>
                      <a:pt x="559" y="70"/>
                      <a:pt x="540" y="55"/>
                      <a:pt x="520" y="40"/>
                    </a:cubicBezTo>
                    <a:cubicBezTo>
                      <a:pt x="475" y="13"/>
                      <a:pt x="426" y="1"/>
                      <a:pt x="373" y="1"/>
                    </a:cubicBezTo>
                    <a:lnTo>
                      <a:pt x="295" y="1"/>
                    </a:lnTo>
                    <a:cubicBezTo>
                      <a:pt x="291" y="1"/>
                      <a:pt x="287" y="1"/>
                      <a:pt x="283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  <p:sp>
            <p:nvSpPr>
              <p:cNvPr id="177" name="Google Shape;177;p9"/>
              <p:cNvSpPr/>
              <p:nvPr>
                <p:custDataLst>
                  <p:tags r:id="rId35"/>
                </p:custDataLst>
              </p:nvPr>
            </p:nvSpPr>
            <p:spPr>
              <a:xfrm>
                <a:off x="7500288" y="3938740"/>
                <a:ext cx="59373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71" extrusionOk="0">
                    <a:moveTo>
                      <a:pt x="567" y="1"/>
                    </a:moveTo>
                    <a:cubicBezTo>
                      <a:pt x="495" y="1"/>
                      <a:pt x="426" y="17"/>
                      <a:pt x="362" y="51"/>
                    </a:cubicBezTo>
                    <a:cubicBezTo>
                      <a:pt x="290" y="74"/>
                      <a:pt x="226" y="116"/>
                      <a:pt x="174" y="171"/>
                    </a:cubicBezTo>
                    <a:cubicBezTo>
                      <a:pt x="116" y="225"/>
                      <a:pt x="77" y="287"/>
                      <a:pt x="54" y="360"/>
                    </a:cubicBezTo>
                    <a:cubicBezTo>
                      <a:pt x="17" y="429"/>
                      <a:pt x="0" y="505"/>
                      <a:pt x="2" y="586"/>
                    </a:cubicBezTo>
                    <a:lnTo>
                      <a:pt x="23" y="741"/>
                    </a:lnTo>
                    <a:cubicBezTo>
                      <a:pt x="50" y="839"/>
                      <a:pt x="102" y="925"/>
                      <a:pt x="174" y="1000"/>
                    </a:cubicBezTo>
                    <a:cubicBezTo>
                      <a:pt x="213" y="1029"/>
                      <a:pt x="253" y="1061"/>
                      <a:pt x="293" y="1090"/>
                    </a:cubicBezTo>
                    <a:cubicBezTo>
                      <a:pt x="383" y="1143"/>
                      <a:pt x="481" y="1169"/>
                      <a:pt x="588" y="1170"/>
                    </a:cubicBezTo>
                    <a:lnTo>
                      <a:pt x="666" y="1170"/>
                    </a:lnTo>
                    <a:cubicBezTo>
                      <a:pt x="670" y="1170"/>
                      <a:pt x="675" y="1170"/>
                      <a:pt x="680" y="1170"/>
                    </a:cubicBezTo>
                    <a:cubicBezTo>
                      <a:pt x="755" y="1170"/>
                      <a:pt x="825" y="1154"/>
                      <a:pt x="891" y="1120"/>
                    </a:cubicBezTo>
                    <a:cubicBezTo>
                      <a:pt x="963" y="1096"/>
                      <a:pt x="1026" y="1055"/>
                      <a:pt x="1080" y="1000"/>
                    </a:cubicBezTo>
                    <a:cubicBezTo>
                      <a:pt x="1137" y="946"/>
                      <a:pt x="1176" y="883"/>
                      <a:pt x="1199" y="811"/>
                    </a:cubicBezTo>
                    <a:cubicBezTo>
                      <a:pt x="1236" y="741"/>
                      <a:pt x="1252" y="666"/>
                      <a:pt x="1250" y="586"/>
                    </a:cubicBezTo>
                    <a:lnTo>
                      <a:pt x="1229" y="429"/>
                    </a:lnTo>
                    <a:cubicBezTo>
                      <a:pt x="1202" y="331"/>
                      <a:pt x="1152" y="246"/>
                      <a:pt x="1080" y="171"/>
                    </a:cubicBezTo>
                    <a:cubicBezTo>
                      <a:pt x="1039" y="142"/>
                      <a:pt x="1000" y="110"/>
                      <a:pt x="961" y="80"/>
                    </a:cubicBezTo>
                    <a:cubicBezTo>
                      <a:pt x="869" y="27"/>
                      <a:pt x="771" y="1"/>
                      <a:pt x="666" y="1"/>
                    </a:cubicBezTo>
                    <a:lnTo>
                      <a:pt x="587" y="1"/>
                    </a:lnTo>
                    <a:cubicBezTo>
                      <a:pt x="580" y="1"/>
                      <a:pt x="574" y="1"/>
                      <a:pt x="567" y="1"/>
                    </a:cubicBezTo>
                    <a:close/>
                  </a:path>
                </a:pathLst>
              </a:custGeom>
              <a:solidFill>
                <a:srgbClr val="D761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78" name="Google Shape;178;p9"/>
            <p:cNvSpPr/>
            <p:nvPr>
              <p:custDataLst>
                <p:tags r:id="rId36"/>
              </p:custDataLst>
            </p:nvPr>
          </p:nvSpPr>
          <p:spPr>
            <a:xfrm>
              <a:off x="7811785" y="4361923"/>
              <a:ext cx="117447" cy="93339"/>
            </a:xfrm>
            <a:custGeom>
              <a:avLst/>
              <a:gdLst/>
              <a:ahLst/>
              <a:cxnLst/>
              <a:rect l="l" t="t" r="r" b="b"/>
              <a:pathLst>
                <a:path w="4783" h="3802" extrusionOk="0">
                  <a:moveTo>
                    <a:pt x="2625" y="0"/>
                  </a:moveTo>
                  <a:cubicBezTo>
                    <a:pt x="1881" y="0"/>
                    <a:pt x="937" y="336"/>
                    <a:pt x="504" y="778"/>
                  </a:cubicBezTo>
                  <a:cubicBezTo>
                    <a:pt x="73" y="1219"/>
                    <a:pt x="0" y="1936"/>
                    <a:pt x="250" y="2498"/>
                  </a:cubicBezTo>
                  <a:cubicBezTo>
                    <a:pt x="500" y="3061"/>
                    <a:pt x="1028" y="3469"/>
                    <a:pt x="1612" y="3664"/>
                  </a:cubicBezTo>
                  <a:cubicBezTo>
                    <a:pt x="1884" y="3756"/>
                    <a:pt x="2173" y="3802"/>
                    <a:pt x="2461" y="3802"/>
                  </a:cubicBezTo>
                  <a:cubicBezTo>
                    <a:pt x="3147" y="3802"/>
                    <a:pt x="3831" y="3544"/>
                    <a:pt x="4288" y="3038"/>
                  </a:cubicBezTo>
                  <a:cubicBezTo>
                    <a:pt x="4525" y="2776"/>
                    <a:pt x="4700" y="2445"/>
                    <a:pt x="4725" y="2091"/>
                  </a:cubicBezTo>
                  <a:cubicBezTo>
                    <a:pt x="4782" y="1254"/>
                    <a:pt x="3913" y="303"/>
                    <a:pt x="3135" y="67"/>
                  </a:cubicBezTo>
                  <a:cubicBezTo>
                    <a:pt x="2985" y="21"/>
                    <a:pt x="2812" y="0"/>
                    <a:pt x="2625" y="0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179" name="Google Shape;179;p9"/>
            <p:cNvSpPr/>
            <p:nvPr>
              <p:custDataLst>
                <p:tags r:id="rId37"/>
              </p:custDataLst>
            </p:nvPr>
          </p:nvSpPr>
          <p:spPr>
            <a:xfrm rot="2700000">
              <a:off x="7616641" y="4607926"/>
              <a:ext cx="117443" cy="93342"/>
            </a:xfrm>
            <a:custGeom>
              <a:avLst/>
              <a:gdLst/>
              <a:ahLst/>
              <a:cxnLst/>
              <a:rect l="l" t="t" r="r" b="b"/>
              <a:pathLst>
                <a:path w="4783" h="3802" extrusionOk="0">
                  <a:moveTo>
                    <a:pt x="2625" y="0"/>
                  </a:moveTo>
                  <a:cubicBezTo>
                    <a:pt x="1881" y="0"/>
                    <a:pt x="937" y="336"/>
                    <a:pt x="504" y="778"/>
                  </a:cubicBezTo>
                  <a:cubicBezTo>
                    <a:pt x="73" y="1219"/>
                    <a:pt x="0" y="1936"/>
                    <a:pt x="250" y="2498"/>
                  </a:cubicBezTo>
                  <a:cubicBezTo>
                    <a:pt x="500" y="3061"/>
                    <a:pt x="1028" y="3469"/>
                    <a:pt x="1612" y="3664"/>
                  </a:cubicBezTo>
                  <a:cubicBezTo>
                    <a:pt x="1884" y="3756"/>
                    <a:pt x="2173" y="3802"/>
                    <a:pt x="2461" y="3802"/>
                  </a:cubicBezTo>
                  <a:cubicBezTo>
                    <a:pt x="3147" y="3802"/>
                    <a:pt x="3831" y="3544"/>
                    <a:pt x="4288" y="3038"/>
                  </a:cubicBezTo>
                  <a:cubicBezTo>
                    <a:pt x="4525" y="2776"/>
                    <a:pt x="4700" y="2445"/>
                    <a:pt x="4725" y="2091"/>
                  </a:cubicBezTo>
                  <a:cubicBezTo>
                    <a:pt x="4782" y="1254"/>
                    <a:pt x="3913" y="303"/>
                    <a:pt x="3135" y="67"/>
                  </a:cubicBezTo>
                  <a:cubicBezTo>
                    <a:pt x="2985" y="21"/>
                    <a:pt x="2812" y="0"/>
                    <a:pt x="2625" y="0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</p:grpSp>
      <p:sp>
        <p:nvSpPr>
          <p:cNvPr id="180" name="Google Shape;180;p9"/>
          <p:cNvSpPr/>
          <p:nvPr>
            <p:custDataLst>
              <p:tags r:id="rId38"/>
            </p:custDataLst>
          </p:nvPr>
        </p:nvSpPr>
        <p:spPr>
          <a:xfrm rot="-9167568">
            <a:off x="488361" y="4167733"/>
            <a:ext cx="348945" cy="320135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 rot="350">
            <a:off x="2166967" y="1957983"/>
            <a:ext cx="7858000" cy="22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9600"/>
              <a:buNone/>
              <a:defRPr sz="17335"/>
            </a:lvl1pPr>
            <a:lvl2pPr lvl="1" algn="ctr">
              <a:spcBef>
                <a:spcPct val="0"/>
              </a:spcBef>
              <a:spcAft>
                <a:spcPct val="0"/>
              </a:spcAft>
              <a:buSzPts val="9600"/>
              <a:buNone/>
              <a:defRPr sz="12800"/>
            </a:lvl2pPr>
            <a:lvl3pPr lvl="2" algn="ctr">
              <a:spcBef>
                <a:spcPct val="0"/>
              </a:spcBef>
              <a:spcAft>
                <a:spcPct val="0"/>
              </a:spcAft>
              <a:buSzPts val="9600"/>
              <a:buNone/>
              <a:defRPr sz="12800"/>
            </a:lvl3pPr>
            <a:lvl4pPr lvl="3" algn="ctr">
              <a:spcBef>
                <a:spcPct val="0"/>
              </a:spcBef>
              <a:spcAft>
                <a:spcPct val="0"/>
              </a:spcAft>
              <a:buSzPts val="9600"/>
              <a:buNone/>
              <a:defRPr sz="12800"/>
            </a:lvl4pPr>
            <a:lvl5pPr lvl="4" algn="ctr">
              <a:spcBef>
                <a:spcPct val="0"/>
              </a:spcBef>
              <a:spcAft>
                <a:spcPct val="0"/>
              </a:spcAft>
              <a:buSzPts val="9600"/>
              <a:buNone/>
              <a:defRPr sz="12800"/>
            </a:lvl5pPr>
            <a:lvl6pPr lvl="5" algn="ctr">
              <a:spcBef>
                <a:spcPct val="0"/>
              </a:spcBef>
              <a:spcAft>
                <a:spcPct val="0"/>
              </a:spcAft>
              <a:buSzPts val="9600"/>
              <a:buNone/>
              <a:defRPr sz="12800"/>
            </a:lvl6pPr>
            <a:lvl7pPr lvl="6" algn="ctr">
              <a:spcBef>
                <a:spcPct val="0"/>
              </a:spcBef>
              <a:spcAft>
                <a:spcPct val="0"/>
              </a:spcAft>
              <a:buSzPts val="9600"/>
              <a:buNone/>
              <a:defRPr sz="12800"/>
            </a:lvl7pPr>
            <a:lvl8pPr lvl="7" algn="ctr">
              <a:spcBef>
                <a:spcPct val="0"/>
              </a:spcBef>
              <a:spcAft>
                <a:spcPct val="0"/>
              </a:spcAft>
              <a:buSzPts val="9600"/>
              <a:buNone/>
              <a:defRPr sz="12800"/>
            </a:lvl8pPr>
            <a:lvl9pPr lvl="8" algn="ctr">
              <a:spcBef>
                <a:spcPct val="0"/>
              </a:spcBef>
              <a:spcAft>
                <a:spcPct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5" name="Google Shape;185;p11"/>
          <p:cNvSpPr txBox="1"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946400" y="4313217"/>
            <a:ext cx="62992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1"/>
          <p:cNvSpPr/>
          <p:nvPr>
            <p:custDataLst>
              <p:tags r:id="rId4"/>
            </p:custDataLst>
          </p:nvPr>
        </p:nvSpPr>
        <p:spPr>
          <a:xfrm rot="-2556091" flipH="1">
            <a:off x="6652625" y="3717391"/>
            <a:ext cx="4685537" cy="4349689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87" name="Google Shape;187;p11"/>
          <p:cNvSpPr/>
          <p:nvPr>
            <p:custDataLst>
              <p:tags r:id="rId5"/>
            </p:custDataLst>
          </p:nvPr>
        </p:nvSpPr>
        <p:spPr>
          <a:xfrm rot="10030648">
            <a:off x="-990232" y="-342823"/>
            <a:ext cx="8920432" cy="4327071"/>
          </a:xfrm>
          <a:custGeom>
            <a:avLst/>
            <a:gdLst/>
            <a:ahLst/>
            <a:cxnLst/>
            <a:rect l="l" t="t" r="r" b="b"/>
            <a:pathLst>
              <a:path w="25723" h="13288" extrusionOk="0">
                <a:moveTo>
                  <a:pt x="22320" y="0"/>
                </a:moveTo>
                <a:cubicBezTo>
                  <a:pt x="21169" y="0"/>
                  <a:pt x="19933" y="758"/>
                  <a:pt x="18886" y="1226"/>
                </a:cubicBezTo>
                <a:cubicBezTo>
                  <a:pt x="17471" y="1859"/>
                  <a:pt x="15928" y="2173"/>
                  <a:pt x="14389" y="2284"/>
                </a:cubicBezTo>
                <a:cubicBezTo>
                  <a:pt x="14097" y="2304"/>
                  <a:pt x="13805" y="2313"/>
                  <a:pt x="13512" y="2313"/>
                </a:cubicBezTo>
                <a:cubicBezTo>
                  <a:pt x="11994" y="2313"/>
                  <a:pt x="10460" y="2079"/>
                  <a:pt x="8954" y="2079"/>
                </a:cubicBezTo>
                <a:cubicBezTo>
                  <a:pt x="8321" y="2079"/>
                  <a:pt x="7693" y="2120"/>
                  <a:pt x="7073" y="2238"/>
                </a:cubicBezTo>
                <a:cubicBezTo>
                  <a:pt x="5797" y="2481"/>
                  <a:pt x="4544" y="3025"/>
                  <a:pt x="3655" y="3971"/>
                </a:cubicBezTo>
                <a:cubicBezTo>
                  <a:pt x="0" y="7855"/>
                  <a:pt x="4249" y="13288"/>
                  <a:pt x="8762" y="13288"/>
                </a:cubicBezTo>
                <a:cubicBezTo>
                  <a:pt x="8914" y="13288"/>
                  <a:pt x="9066" y="13282"/>
                  <a:pt x="9218" y="13269"/>
                </a:cubicBezTo>
                <a:cubicBezTo>
                  <a:pt x="9901" y="13214"/>
                  <a:pt x="10563" y="13074"/>
                  <a:pt x="11223" y="12925"/>
                </a:cubicBezTo>
                <a:cubicBezTo>
                  <a:pt x="12198" y="12704"/>
                  <a:pt x="13168" y="12464"/>
                  <a:pt x="14189" y="12442"/>
                </a:cubicBezTo>
                <a:cubicBezTo>
                  <a:pt x="15976" y="12405"/>
                  <a:pt x="17822" y="12447"/>
                  <a:pt x="19565" y="12000"/>
                </a:cubicBezTo>
                <a:cubicBezTo>
                  <a:pt x="22520" y="11240"/>
                  <a:pt x="25055" y="9127"/>
                  <a:pt x="25484" y="5975"/>
                </a:cubicBezTo>
                <a:cubicBezTo>
                  <a:pt x="25723" y="4217"/>
                  <a:pt x="25237" y="2088"/>
                  <a:pt x="24002" y="756"/>
                </a:cubicBezTo>
                <a:cubicBezTo>
                  <a:pt x="23490" y="204"/>
                  <a:pt x="22917" y="0"/>
                  <a:pt x="22320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88" name="Google Shape;188;p11"/>
          <p:cNvSpPr/>
          <p:nvPr>
            <p:custDataLst>
              <p:tags r:id="rId6"/>
            </p:custDataLst>
          </p:nvPr>
        </p:nvSpPr>
        <p:spPr>
          <a:xfrm rot="-1758868">
            <a:off x="-150220" y="2546469"/>
            <a:ext cx="6347083" cy="5598160"/>
          </a:xfrm>
          <a:custGeom>
            <a:avLst/>
            <a:gdLst/>
            <a:ahLst/>
            <a:cxnLst/>
            <a:rect l="l" t="t" r="r" b="b"/>
            <a:pathLst>
              <a:path w="22101" h="19493" extrusionOk="0">
                <a:moveTo>
                  <a:pt x="13385" y="0"/>
                </a:moveTo>
                <a:cubicBezTo>
                  <a:pt x="13352" y="0"/>
                  <a:pt x="13318" y="0"/>
                  <a:pt x="13285" y="1"/>
                </a:cubicBezTo>
                <a:cubicBezTo>
                  <a:pt x="12958" y="5"/>
                  <a:pt x="12629" y="22"/>
                  <a:pt x="12298" y="58"/>
                </a:cubicBezTo>
                <a:cubicBezTo>
                  <a:pt x="10951" y="60"/>
                  <a:pt x="9685" y="399"/>
                  <a:pt x="8602" y="1237"/>
                </a:cubicBezTo>
                <a:cubicBezTo>
                  <a:pt x="7664" y="1962"/>
                  <a:pt x="6726" y="2789"/>
                  <a:pt x="6520" y="4016"/>
                </a:cubicBezTo>
                <a:cubicBezTo>
                  <a:pt x="6425" y="4586"/>
                  <a:pt x="6415" y="5208"/>
                  <a:pt x="6544" y="5774"/>
                </a:cubicBezTo>
                <a:cubicBezTo>
                  <a:pt x="6689" y="6409"/>
                  <a:pt x="7039" y="6981"/>
                  <a:pt x="7162" y="7624"/>
                </a:cubicBezTo>
                <a:cubicBezTo>
                  <a:pt x="7455" y="9170"/>
                  <a:pt x="6114" y="9853"/>
                  <a:pt x="4835" y="10078"/>
                </a:cubicBezTo>
                <a:cubicBezTo>
                  <a:pt x="3537" y="10306"/>
                  <a:pt x="1912" y="10661"/>
                  <a:pt x="993" y="11698"/>
                </a:cubicBezTo>
                <a:cubicBezTo>
                  <a:pt x="256" y="12530"/>
                  <a:pt x="0" y="13794"/>
                  <a:pt x="129" y="14877"/>
                </a:cubicBezTo>
                <a:cubicBezTo>
                  <a:pt x="270" y="16046"/>
                  <a:pt x="1049" y="16923"/>
                  <a:pt x="1993" y="17562"/>
                </a:cubicBezTo>
                <a:cubicBezTo>
                  <a:pt x="4521" y="19276"/>
                  <a:pt x="7556" y="19253"/>
                  <a:pt x="10488" y="19412"/>
                </a:cubicBezTo>
                <a:cubicBezTo>
                  <a:pt x="11239" y="19452"/>
                  <a:pt x="11994" y="19492"/>
                  <a:pt x="12748" y="19492"/>
                </a:cubicBezTo>
                <a:cubicBezTo>
                  <a:pt x="13409" y="19492"/>
                  <a:pt x="14069" y="19462"/>
                  <a:pt x="14723" y="19374"/>
                </a:cubicBezTo>
                <a:cubicBezTo>
                  <a:pt x="16022" y="19199"/>
                  <a:pt x="17304" y="18703"/>
                  <a:pt x="18404" y="17989"/>
                </a:cubicBezTo>
                <a:cubicBezTo>
                  <a:pt x="19609" y="17205"/>
                  <a:pt x="20269" y="15956"/>
                  <a:pt x="20897" y="14696"/>
                </a:cubicBezTo>
                <a:cubicBezTo>
                  <a:pt x="21567" y="13352"/>
                  <a:pt x="22047" y="11969"/>
                  <a:pt x="22067" y="10450"/>
                </a:cubicBezTo>
                <a:cubicBezTo>
                  <a:pt x="22101" y="7796"/>
                  <a:pt x="21108" y="4876"/>
                  <a:pt x="19443" y="2801"/>
                </a:cubicBezTo>
                <a:cubicBezTo>
                  <a:pt x="17937" y="925"/>
                  <a:pt x="15764" y="0"/>
                  <a:pt x="13385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89" name="Google Shape;189;p11"/>
          <p:cNvSpPr/>
          <p:nvPr>
            <p:custDataLst>
              <p:tags r:id="rId7"/>
            </p:custDataLst>
          </p:nvPr>
        </p:nvSpPr>
        <p:spPr>
          <a:xfrm rot="824574">
            <a:off x="5072575" y="518333"/>
            <a:ext cx="8003315" cy="3441973"/>
          </a:xfrm>
          <a:custGeom>
            <a:avLst/>
            <a:gdLst/>
            <a:ahLst/>
            <a:cxnLst/>
            <a:rect l="l" t="t" r="r" b="b"/>
            <a:pathLst>
              <a:path w="24980" h="10743" extrusionOk="0">
                <a:moveTo>
                  <a:pt x="19758" y="0"/>
                </a:moveTo>
                <a:cubicBezTo>
                  <a:pt x="17520" y="0"/>
                  <a:pt x="15017" y="1612"/>
                  <a:pt x="12812" y="1927"/>
                </a:cubicBezTo>
                <a:cubicBezTo>
                  <a:pt x="12501" y="1972"/>
                  <a:pt x="12196" y="1991"/>
                  <a:pt x="11894" y="1991"/>
                </a:cubicBezTo>
                <a:cubicBezTo>
                  <a:pt x="10175" y="1991"/>
                  <a:pt x="8582" y="1376"/>
                  <a:pt x="6795" y="1376"/>
                </a:cubicBezTo>
                <a:cubicBezTo>
                  <a:pt x="6426" y="1376"/>
                  <a:pt x="6048" y="1403"/>
                  <a:pt x="5659" y="1466"/>
                </a:cubicBezTo>
                <a:cubicBezTo>
                  <a:pt x="3078" y="1909"/>
                  <a:pt x="0" y="4010"/>
                  <a:pt x="516" y="5596"/>
                </a:cubicBezTo>
                <a:cubicBezTo>
                  <a:pt x="1014" y="7200"/>
                  <a:pt x="5125" y="8269"/>
                  <a:pt x="7706" y="8969"/>
                </a:cubicBezTo>
                <a:cubicBezTo>
                  <a:pt x="10305" y="9670"/>
                  <a:pt x="11374" y="9983"/>
                  <a:pt x="12812" y="10315"/>
                </a:cubicBezTo>
                <a:cubicBezTo>
                  <a:pt x="13653" y="10522"/>
                  <a:pt x="14615" y="10743"/>
                  <a:pt x="15765" y="10743"/>
                </a:cubicBezTo>
                <a:cubicBezTo>
                  <a:pt x="16559" y="10743"/>
                  <a:pt x="17442" y="10638"/>
                  <a:pt x="18435" y="10352"/>
                </a:cubicBezTo>
                <a:cubicBezTo>
                  <a:pt x="20868" y="9652"/>
                  <a:pt x="23947" y="7882"/>
                  <a:pt x="24464" y="5596"/>
                </a:cubicBezTo>
                <a:cubicBezTo>
                  <a:pt x="24980" y="3309"/>
                  <a:pt x="22933" y="489"/>
                  <a:pt x="20500" y="65"/>
                </a:cubicBezTo>
                <a:cubicBezTo>
                  <a:pt x="20256" y="21"/>
                  <a:pt x="20009" y="0"/>
                  <a:pt x="19758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90" name="Google Shape;190;p11"/>
          <p:cNvSpPr/>
          <p:nvPr>
            <p:custDataLst>
              <p:tags r:id="rId8"/>
            </p:custDataLst>
          </p:nvPr>
        </p:nvSpPr>
        <p:spPr>
          <a:xfrm rot="9777026">
            <a:off x="8950052" y="-543311"/>
            <a:ext cx="2985923" cy="6458860"/>
          </a:xfrm>
          <a:custGeom>
            <a:avLst/>
            <a:gdLst/>
            <a:ahLst/>
            <a:cxnLst/>
            <a:rect l="l" t="t" r="r" b="b"/>
            <a:pathLst>
              <a:path w="25630" h="55441" extrusionOk="0">
                <a:moveTo>
                  <a:pt x="25612" y="1"/>
                </a:moveTo>
                <a:cubicBezTo>
                  <a:pt x="25606" y="1"/>
                  <a:pt x="25602" y="5"/>
                  <a:pt x="25601" y="11"/>
                </a:cubicBezTo>
                <a:cubicBezTo>
                  <a:pt x="25300" y="1595"/>
                  <a:pt x="24893" y="3170"/>
                  <a:pt x="24205" y="4625"/>
                </a:cubicBezTo>
                <a:cubicBezTo>
                  <a:pt x="23858" y="5347"/>
                  <a:pt x="23446" y="6043"/>
                  <a:pt x="22935" y="6658"/>
                </a:cubicBezTo>
                <a:cubicBezTo>
                  <a:pt x="22429" y="7280"/>
                  <a:pt x="21843" y="7832"/>
                  <a:pt x="21208" y="8319"/>
                </a:cubicBezTo>
                <a:cubicBezTo>
                  <a:pt x="19934" y="9296"/>
                  <a:pt x="18466" y="9990"/>
                  <a:pt x="16974" y="10586"/>
                </a:cubicBezTo>
                <a:cubicBezTo>
                  <a:pt x="15478" y="11181"/>
                  <a:pt x="13948" y="11699"/>
                  <a:pt x="12440" y="12286"/>
                </a:cubicBezTo>
                <a:cubicBezTo>
                  <a:pt x="10937" y="12880"/>
                  <a:pt x="9451" y="13557"/>
                  <a:pt x="8115" y="14482"/>
                </a:cubicBezTo>
                <a:cubicBezTo>
                  <a:pt x="6775" y="15405"/>
                  <a:pt x="5658" y="16612"/>
                  <a:pt x="4713" y="17921"/>
                </a:cubicBezTo>
                <a:cubicBezTo>
                  <a:pt x="3764" y="19233"/>
                  <a:pt x="2953" y="20633"/>
                  <a:pt x="2130" y="22020"/>
                </a:cubicBezTo>
                <a:cubicBezTo>
                  <a:pt x="1315" y="23408"/>
                  <a:pt x="524" y="24855"/>
                  <a:pt x="200" y="26458"/>
                </a:cubicBezTo>
                <a:cubicBezTo>
                  <a:pt x="40" y="27255"/>
                  <a:pt x="1" y="28082"/>
                  <a:pt x="133" y="28892"/>
                </a:cubicBezTo>
                <a:cubicBezTo>
                  <a:pt x="262" y="29697"/>
                  <a:pt x="575" y="30485"/>
                  <a:pt x="1084" y="31135"/>
                </a:cubicBezTo>
                <a:cubicBezTo>
                  <a:pt x="1593" y="31786"/>
                  <a:pt x="2238" y="32292"/>
                  <a:pt x="2842" y="32821"/>
                </a:cubicBezTo>
                <a:cubicBezTo>
                  <a:pt x="3456" y="33348"/>
                  <a:pt x="4074" y="33868"/>
                  <a:pt x="4698" y="34382"/>
                </a:cubicBezTo>
                <a:cubicBezTo>
                  <a:pt x="5948" y="35407"/>
                  <a:pt x="7236" y="36395"/>
                  <a:pt x="8605" y="37263"/>
                </a:cubicBezTo>
                <a:cubicBezTo>
                  <a:pt x="9289" y="37698"/>
                  <a:pt x="9997" y="38099"/>
                  <a:pt x="10724" y="38460"/>
                </a:cubicBezTo>
                <a:cubicBezTo>
                  <a:pt x="11444" y="38818"/>
                  <a:pt x="12185" y="39155"/>
                  <a:pt x="12739" y="39708"/>
                </a:cubicBezTo>
                <a:cubicBezTo>
                  <a:pt x="13013" y="39982"/>
                  <a:pt x="13225" y="40310"/>
                  <a:pt x="13347" y="40679"/>
                </a:cubicBezTo>
                <a:cubicBezTo>
                  <a:pt x="13472" y="41046"/>
                  <a:pt x="13524" y="41441"/>
                  <a:pt x="13555" y="41839"/>
                </a:cubicBezTo>
                <a:lnTo>
                  <a:pt x="13707" y="44254"/>
                </a:lnTo>
                <a:cubicBezTo>
                  <a:pt x="13763" y="45061"/>
                  <a:pt x="13797" y="45861"/>
                  <a:pt x="13876" y="46674"/>
                </a:cubicBezTo>
                <a:cubicBezTo>
                  <a:pt x="13920" y="47080"/>
                  <a:pt x="13996" y="47487"/>
                  <a:pt x="14141" y="47876"/>
                </a:cubicBezTo>
                <a:cubicBezTo>
                  <a:pt x="14294" y="48262"/>
                  <a:pt x="14509" y="48623"/>
                  <a:pt x="14779" y="48934"/>
                </a:cubicBezTo>
                <a:cubicBezTo>
                  <a:pt x="15320" y="49562"/>
                  <a:pt x="16031" y="49996"/>
                  <a:pt x="16740" y="50382"/>
                </a:cubicBezTo>
                <a:cubicBezTo>
                  <a:pt x="17450" y="50771"/>
                  <a:pt x="18199" y="51088"/>
                  <a:pt x="18877" y="51511"/>
                </a:cubicBezTo>
                <a:cubicBezTo>
                  <a:pt x="19550" y="51940"/>
                  <a:pt x="20168" y="52478"/>
                  <a:pt x="20612" y="53147"/>
                </a:cubicBezTo>
                <a:cubicBezTo>
                  <a:pt x="20832" y="53480"/>
                  <a:pt x="21005" y="53848"/>
                  <a:pt x="21079" y="54242"/>
                </a:cubicBezTo>
                <a:cubicBezTo>
                  <a:pt x="21157" y="54634"/>
                  <a:pt x="21126" y="55046"/>
                  <a:pt x="20989" y="55425"/>
                </a:cubicBezTo>
                <a:cubicBezTo>
                  <a:pt x="20986" y="55431"/>
                  <a:pt x="20991" y="55437"/>
                  <a:pt x="20996" y="55440"/>
                </a:cubicBezTo>
                <a:cubicBezTo>
                  <a:pt x="20997" y="55441"/>
                  <a:pt x="20998" y="55441"/>
                  <a:pt x="20999" y="55441"/>
                </a:cubicBezTo>
                <a:cubicBezTo>
                  <a:pt x="21004" y="55441"/>
                  <a:pt x="21009" y="55437"/>
                  <a:pt x="21011" y="55433"/>
                </a:cubicBezTo>
                <a:cubicBezTo>
                  <a:pt x="21158" y="55054"/>
                  <a:pt x="21198" y="54634"/>
                  <a:pt x="21127" y="54233"/>
                </a:cubicBezTo>
                <a:cubicBezTo>
                  <a:pt x="21059" y="53830"/>
                  <a:pt x="20891" y="53449"/>
                  <a:pt x="20675" y="53105"/>
                </a:cubicBezTo>
                <a:cubicBezTo>
                  <a:pt x="20238" y="52417"/>
                  <a:pt x="19624" y="51854"/>
                  <a:pt x="18942" y="51414"/>
                </a:cubicBezTo>
                <a:cubicBezTo>
                  <a:pt x="18253" y="50974"/>
                  <a:pt x="17511" y="50651"/>
                  <a:pt x="16811" y="50256"/>
                </a:cubicBezTo>
                <a:cubicBezTo>
                  <a:pt x="16113" y="49867"/>
                  <a:pt x="15423" y="49431"/>
                  <a:pt x="14913" y="48824"/>
                </a:cubicBezTo>
                <a:cubicBezTo>
                  <a:pt x="14657" y="48523"/>
                  <a:pt x="14457" y="48179"/>
                  <a:pt x="14316" y="47813"/>
                </a:cubicBezTo>
                <a:cubicBezTo>
                  <a:pt x="14182" y="47442"/>
                  <a:pt x="14113" y="47049"/>
                  <a:pt x="14073" y="46652"/>
                </a:cubicBezTo>
                <a:cubicBezTo>
                  <a:pt x="14007" y="45858"/>
                  <a:pt x="13981" y="45045"/>
                  <a:pt x="13932" y="44241"/>
                </a:cubicBezTo>
                <a:cubicBezTo>
                  <a:pt x="13891" y="43433"/>
                  <a:pt x="13848" y="42630"/>
                  <a:pt x="13795" y="41820"/>
                </a:cubicBezTo>
                <a:cubicBezTo>
                  <a:pt x="13762" y="41414"/>
                  <a:pt x="13712" y="41001"/>
                  <a:pt x="13576" y="40602"/>
                </a:cubicBezTo>
                <a:cubicBezTo>
                  <a:pt x="13445" y="40203"/>
                  <a:pt x="13209" y="39834"/>
                  <a:pt x="12914" y="39537"/>
                </a:cubicBezTo>
                <a:cubicBezTo>
                  <a:pt x="12315" y="38941"/>
                  <a:pt x="11552" y="38598"/>
                  <a:pt x="10837" y="38238"/>
                </a:cubicBezTo>
                <a:cubicBezTo>
                  <a:pt x="10118" y="37879"/>
                  <a:pt x="9419" y="37482"/>
                  <a:pt x="8739" y="37056"/>
                </a:cubicBezTo>
                <a:cubicBezTo>
                  <a:pt x="7376" y="36201"/>
                  <a:pt x="6091" y="35226"/>
                  <a:pt x="4840" y="34210"/>
                </a:cubicBezTo>
                <a:cubicBezTo>
                  <a:pt x="4213" y="33702"/>
                  <a:pt x="3597" y="33182"/>
                  <a:pt x="2979" y="32663"/>
                </a:cubicBezTo>
                <a:cubicBezTo>
                  <a:pt x="2366" y="32139"/>
                  <a:pt x="1724" y="31645"/>
                  <a:pt x="1228" y="31024"/>
                </a:cubicBezTo>
                <a:cubicBezTo>
                  <a:pt x="734" y="30403"/>
                  <a:pt x="422" y="29648"/>
                  <a:pt x="288" y="28864"/>
                </a:cubicBezTo>
                <a:cubicBezTo>
                  <a:pt x="152" y="28079"/>
                  <a:pt x="182" y="27266"/>
                  <a:pt x="329" y="26480"/>
                </a:cubicBezTo>
                <a:cubicBezTo>
                  <a:pt x="637" y="24900"/>
                  <a:pt x="1409" y="23456"/>
                  <a:pt x="2213" y="22064"/>
                </a:cubicBezTo>
                <a:cubicBezTo>
                  <a:pt x="3024" y="20671"/>
                  <a:pt x="3823" y="19264"/>
                  <a:pt x="4782" y="17966"/>
                </a:cubicBezTo>
                <a:cubicBezTo>
                  <a:pt x="5728" y="16664"/>
                  <a:pt x="6854" y="15479"/>
                  <a:pt x="8193" y="14587"/>
                </a:cubicBezTo>
                <a:cubicBezTo>
                  <a:pt x="9529" y="13688"/>
                  <a:pt x="11013" y="13039"/>
                  <a:pt x="12515" y="12463"/>
                </a:cubicBezTo>
                <a:cubicBezTo>
                  <a:pt x="14018" y="11879"/>
                  <a:pt x="15555" y="11381"/>
                  <a:pt x="17056" y="10771"/>
                </a:cubicBezTo>
                <a:cubicBezTo>
                  <a:pt x="18553" y="10165"/>
                  <a:pt x="20033" y="9458"/>
                  <a:pt x="21323" y="8458"/>
                </a:cubicBezTo>
                <a:cubicBezTo>
                  <a:pt x="21968" y="7962"/>
                  <a:pt x="22554" y="7389"/>
                  <a:pt x="23060" y="6752"/>
                </a:cubicBezTo>
                <a:cubicBezTo>
                  <a:pt x="23573" y="6118"/>
                  <a:pt x="23979" y="5408"/>
                  <a:pt x="24322" y="4673"/>
                </a:cubicBezTo>
                <a:cubicBezTo>
                  <a:pt x="25000" y="3193"/>
                  <a:pt x="25359" y="1601"/>
                  <a:pt x="25629" y="12"/>
                </a:cubicBezTo>
                <a:cubicBezTo>
                  <a:pt x="25630" y="6"/>
                  <a:pt x="25628" y="1"/>
                  <a:pt x="25617" y="1"/>
                </a:cubicBezTo>
                <a:cubicBezTo>
                  <a:pt x="25616" y="1"/>
                  <a:pt x="25615" y="1"/>
                  <a:pt x="25614" y="1"/>
                </a:cubicBezTo>
                <a:cubicBezTo>
                  <a:pt x="25613" y="1"/>
                  <a:pt x="25613" y="1"/>
                  <a:pt x="25612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91" name="Google Shape;191;p11"/>
          <p:cNvSpPr/>
          <p:nvPr>
            <p:custDataLst>
              <p:tags r:id="rId9"/>
            </p:custDataLst>
          </p:nvPr>
        </p:nvSpPr>
        <p:spPr>
          <a:xfrm>
            <a:off x="808905" y="4861685"/>
            <a:ext cx="302189" cy="240211"/>
          </a:xfrm>
          <a:custGeom>
            <a:avLst/>
            <a:gdLst/>
            <a:ahLst/>
            <a:cxnLst/>
            <a:rect l="l" t="t" r="r" b="b"/>
            <a:pathLst>
              <a:path w="4783" h="3802" extrusionOk="0">
                <a:moveTo>
                  <a:pt x="2625" y="0"/>
                </a:moveTo>
                <a:cubicBezTo>
                  <a:pt x="1881" y="0"/>
                  <a:pt x="937" y="336"/>
                  <a:pt x="504" y="778"/>
                </a:cubicBezTo>
                <a:cubicBezTo>
                  <a:pt x="73" y="1219"/>
                  <a:pt x="0" y="1936"/>
                  <a:pt x="250" y="2498"/>
                </a:cubicBezTo>
                <a:cubicBezTo>
                  <a:pt x="500" y="3061"/>
                  <a:pt x="1028" y="3469"/>
                  <a:pt x="1612" y="3664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7" y="3802"/>
                  <a:pt x="3831" y="3544"/>
                  <a:pt x="4288" y="3038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5" y="21"/>
                  <a:pt x="2812" y="0"/>
                  <a:pt x="2625" y="0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92" name="Google Shape;192;p11"/>
          <p:cNvSpPr/>
          <p:nvPr>
            <p:custDataLst>
              <p:tags r:id="rId10"/>
            </p:custDataLst>
          </p:nvPr>
        </p:nvSpPr>
        <p:spPr>
          <a:xfrm rot="1382389">
            <a:off x="11355915" y="1255596"/>
            <a:ext cx="439604" cy="327144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93" name="Google Shape;193;p11"/>
          <p:cNvSpPr/>
          <p:nvPr>
            <p:custDataLst>
              <p:tags r:id="rId11"/>
            </p:custDataLst>
          </p:nvPr>
        </p:nvSpPr>
        <p:spPr>
          <a:xfrm flipH="1">
            <a:off x="1501700" y="6219568"/>
            <a:ext cx="169639" cy="123517"/>
          </a:xfrm>
          <a:custGeom>
            <a:avLst/>
            <a:gdLst/>
            <a:ahLst/>
            <a:cxnLst/>
            <a:rect l="l" t="t" r="r" b="b"/>
            <a:pathLst>
              <a:path w="2685" h="1954" extrusionOk="0">
                <a:moveTo>
                  <a:pt x="1383" y="0"/>
                </a:moveTo>
                <a:cubicBezTo>
                  <a:pt x="699" y="0"/>
                  <a:pt x="1" y="327"/>
                  <a:pt x="1" y="937"/>
                </a:cubicBezTo>
                <a:cubicBezTo>
                  <a:pt x="1" y="1627"/>
                  <a:pt x="649" y="1955"/>
                  <a:pt x="1308" y="1955"/>
                </a:cubicBezTo>
                <a:cubicBezTo>
                  <a:pt x="1990" y="1955"/>
                  <a:pt x="2684" y="1604"/>
                  <a:pt x="2684" y="940"/>
                </a:cubicBezTo>
                <a:cubicBezTo>
                  <a:pt x="2684" y="301"/>
                  <a:pt x="2040" y="0"/>
                  <a:pt x="1383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94" name="Google Shape;194;p11"/>
          <p:cNvSpPr/>
          <p:nvPr>
            <p:custDataLst>
              <p:tags r:id="rId12"/>
            </p:custDataLst>
          </p:nvPr>
        </p:nvSpPr>
        <p:spPr>
          <a:xfrm rot="-8653613" flipH="1">
            <a:off x="740207" y="5974420"/>
            <a:ext cx="439604" cy="327144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95" name="Google Shape;195;p11"/>
          <p:cNvSpPr/>
          <p:nvPr>
            <p:custDataLst>
              <p:tags r:id="rId13"/>
            </p:custDataLst>
          </p:nvPr>
        </p:nvSpPr>
        <p:spPr>
          <a:xfrm rot="-1893056" flipH="1">
            <a:off x="8969896" y="633471"/>
            <a:ext cx="208671" cy="173057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96" name="Google Shape;196;p11"/>
          <p:cNvSpPr/>
          <p:nvPr>
            <p:custDataLst>
              <p:tags r:id="rId14"/>
            </p:custDataLst>
          </p:nvPr>
        </p:nvSpPr>
        <p:spPr>
          <a:xfrm rot="-954295" flipH="1">
            <a:off x="8088532" y="291092"/>
            <a:ext cx="273255" cy="181917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97" name="Google Shape;197;p11"/>
          <p:cNvSpPr/>
          <p:nvPr>
            <p:custDataLst>
              <p:tags r:id="rId15"/>
            </p:custDataLst>
          </p:nvPr>
        </p:nvSpPr>
        <p:spPr>
          <a:xfrm rot="-954295" flipH="1">
            <a:off x="11399921" y="2753827"/>
            <a:ext cx="351605" cy="268925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98" name="Google Shape;198;p11"/>
          <p:cNvSpPr/>
          <p:nvPr>
            <p:custDataLst>
              <p:tags r:id="rId16"/>
            </p:custDataLst>
          </p:nvPr>
        </p:nvSpPr>
        <p:spPr>
          <a:xfrm rot="-1893056" flipH="1">
            <a:off x="10224468" y="552396"/>
            <a:ext cx="215235" cy="14712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199" name="Google Shape;199;p11"/>
          <p:cNvSpPr/>
          <p:nvPr>
            <p:custDataLst>
              <p:tags r:id="rId17"/>
            </p:custDataLst>
          </p:nvPr>
        </p:nvSpPr>
        <p:spPr>
          <a:xfrm rot="-4241265">
            <a:off x="-1003440" y="1962356"/>
            <a:ext cx="2923531" cy="1686648"/>
          </a:xfrm>
          <a:custGeom>
            <a:avLst/>
            <a:gdLst/>
            <a:ahLst/>
            <a:cxnLst/>
            <a:rect l="l" t="t" r="r" b="b"/>
            <a:pathLst>
              <a:path w="27593" h="15918" extrusionOk="0">
                <a:moveTo>
                  <a:pt x="14" y="0"/>
                </a:moveTo>
                <a:cubicBezTo>
                  <a:pt x="10" y="0"/>
                  <a:pt x="7" y="2"/>
                  <a:pt x="4" y="7"/>
                </a:cubicBezTo>
                <a:cubicBezTo>
                  <a:pt x="0" y="13"/>
                  <a:pt x="1" y="19"/>
                  <a:pt x="7" y="24"/>
                </a:cubicBezTo>
                <a:cubicBezTo>
                  <a:pt x="2171" y="1568"/>
                  <a:pt x="4445" y="2956"/>
                  <a:pt x="6777" y="4232"/>
                </a:cubicBezTo>
                <a:cubicBezTo>
                  <a:pt x="7946" y="4865"/>
                  <a:pt x="9136" y="5458"/>
                  <a:pt x="10314" y="6070"/>
                </a:cubicBezTo>
                <a:lnTo>
                  <a:pt x="13852" y="7905"/>
                </a:lnTo>
                <a:cubicBezTo>
                  <a:pt x="16206" y="9134"/>
                  <a:pt x="18579" y="10329"/>
                  <a:pt x="20828" y="11729"/>
                </a:cubicBezTo>
                <a:cubicBezTo>
                  <a:pt x="21955" y="12428"/>
                  <a:pt x="23027" y="13197"/>
                  <a:pt x="24091" y="13996"/>
                </a:cubicBezTo>
                <a:cubicBezTo>
                  <a:pt x="25158" y="14778"/>
                  <a:pt x="26290" y="15542"/>
                  <a:pt x="27576" y="15918"/>
                </a:cubicBezTo>
                <a:cubicBezTo>
                  <a:pt x="27577" y="15918"/>
                  <a:pt x="27578" y="15919"/>
                  <a:pt x="27579" y="15919"/>
                </a:cubicBezTo>
                <a:cubicBezTo>
                  <a:pt x="27584" y="15919"/>
                  <a:pt x="27588" y="15915"/>
                  <a:pt x="27589" y="15910"/>
                </a:cubicBezTo>
                <a:cubicBezTo>
                  <a:pt x="27593" y="15904"/>
                  <a:pt x="27588" y="15898"/>
                  <a:pt x="27583" y="15896"/>
                </a:cubicBezTo>
                <a:cubicBezTo>
                  <a:pt x="26326" y="15451"/>
                  <a:pt x="25245" y="14659"/>
                  <a:pt x="24201" y="13850"/>
                </a:cubicBezTo>
                <a:cubicBezTo>
                  <a:pt x="23675" y="13448"/>
                  <a:pt x="23156" y="13031"/>
                  <a:pt x="22613" y="12642"/>
                </a:cubicBezTo>
                <a:cubicBezTo>
                  <a:pt x="22075" y="12250"/>
                  <a:pt x="21519" y="11880"/>
                  <a:pt x="20955" y="11526"/>
                </a:cubicBezTo>
                <a:cubicBezTo>
                  <a:pt x="19830" y="10810"/>
                  <a:pt x="18661" y="10170"/>
                  <a:pt x="17481" y="9558"/>
                </a:cubicBezTo>
                <a:cubicBezTo>
                  <a:pt x="16302" y="8943"/>
                  <a:pt x="15105" y="8367"/>
                  <a:pt x="13908" y="7790"/>
                </a:cubicBezTo>
                <a:cubicBezTo>
                  <a:pt x="12712" y="7211"/>
                  <a:pt x="11521" y="6623"/>
                  <a:pt x="10350" y="5998"/>
                </a:cubicBezTo>
                <a:cubicBezTo>
                  <a:pt x="9174" y="5379"/>
                  <a:pt x="8022" y="4719"/>
                  <a:pt x="6869" y="4061"/>
                </a:cubicBezTo>
                <a:cubicBezTo>
                  <a:pt x="4558" y="2756"/>
                  <a:pt x="2269" y="1415"/>
                  <a:pt x="19" y="2"/>
                </a:cubicBezTo>
                <a:cubicBezTo>
                  <a:pt x="17" y="1"/>
                  <a:pt x="16" y="0"/>
                  <a:pt x="14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00" name="Google Shape;200;p11"/>
          <p:cNvSpPr/>
          <p:nvPr>
            <p:custDataLst>
              <p:tags r:id="rId18"/>
            </p:custDataLst>
          </p:nvPr>
        </p:nvSpPr>
        <p:spPr>
          <a:xfrm rot="-6201071" flipH="1">
            <a:off x="477632" y="2222160"/>
            <a:ext cx="207957" cy="165336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01" name="Google Shape;201;p11"/>
          <p:cNvSpPr/>
          <p:nvPr>
            <p:custDataLst>
              <p:tags r:id="rId19"/>
            </p:custDataLst>
          </p:nvPr>
        </p:nvSpPr>
        <p:spPr>
          <a:xfrm rot="6385411">
            <a:off x="-1003444" y="2460869"/>
            <a:ext cx="2923564" cy="1686668"/>
          </a:xfrm>
          <a:custGeom>
            <a:avLst/>
            <a:gdLst/>
            <a:ahLst/>
            <a:cxnLst/>
            <a:rect l="l" t="t" r="r" b="b"/>
            <a:pathLst>
              <a:path w="27593" h="15918" extrusionOk="0">
                <a:moveTo>
                  <a:pt x="14" y="0"/>
                </a:moveTo>
                <a:cubicBezTo>
                  <a:pt x="10" y="0"/>
                  <a:pt x="7" y="2"/>
                  <a:pt x="4" y="7"/>
                </a:cubicBezTo>
                <a:cubicBezTo>
                  <a:pt x="0" y="13"/>
                  <a:pt x="1" y="19"/>
                  <a:pt x="7" y="24"/>
                </a:cubicBezTo>
                <a:cubicBezTo>
                  <a:pt x="2171" y="1568"/>
                  <a:pt x="4445" y="2956"/>
                  <a:pt x="6777" y="4232"/>
                </a:cubicBezTo>
                <a:cubicBezTo>
                  <a:pt x="7946" y="4865"/>
                  <a:pt x="9136" y="5458"/>
                  <a:pt x="10314" y="6070"/>
                </a:cubicBezTo>
                <a:lnTo>
                  <a:pt x="13852" y="7905"/>
                </a:lnTo>
                <a:cubicBezTo>
                  <a:pt x="16206" y="9134"/>
                  <a:pt x="18579" y="10329"/>
                  <a:pt x="20828" y="11729"/>
                </a:cubicBezTo>
                <a:cubicBezTo>
                  <a:pt x="21955" y="12428"/>
                  <a:pt x="23027" y="13197"/>
                  <a:pt x="24091" y="13996"/>
                </a:cubicBezTo>
                <a:cubicBezTo>
                  <a:pt x="25158" y="14778"/>
                  <a:pt x="26290" y="15542"/>
                  <a:pt x="27576" y="15918"/>
                </a:cubicBezTo>
                <a:cubicBezTo>
                  <a:pt x="27577" y="15918"/>
                  <a:pt x="27578" y="15919"/>
                  <a:pt x="27579" y="15919"/>
                </a:cubicBezTo>
                <a:cubicBezTo>
                  <a:pt x="27584" y="15919"/>
                  <a:pt x="27588" y="15915"/>
                  <a:pt x="27589" y="15910"/>
                </a:cubicBezTo>
                <a:cubicBezTo>
                  <a:pt x="27593" y="15904"/>
                  <a:pt x="27588" y="15898"/>
                  <a:pt x="27583" y="15896"/>
                </a:cubicBezTo>
                <a:cubicBezTo>
                  <a:pt x="26326" y="15451"/>
                  <a:pt x="25245" y="14659"/>
                  <a:pt x="24201" y="13850"/>
                </a:cubicBezTo>
                <a:cubicBezTo>
                  <a:pt x="23675" y="13448"/>
                  <a:pt x="23156" y="13031"/>
                  <a:pt x="22613" y="12642"/>
                </a:cubicBezTo>
                <a:cubicBezTo>
                  <a:pt x="22075" y="12250"/>
                  <a:pt x="21519" y="11880"/>
                  <a:pt x="20955" y="11526"/>
                </a:cubicBezTo>
                <a:cubicBezTo>
                  <a:pt x="19830" y="10810"/>
                  <a:pt x="18661" y="10170"/>
                  <a:pt x="17481" y="9558"/>
                </a:cubicBezTo>
                <a:cubicBezTo>
                  <a:pt x="16302" y="8943"/>
                  <a:pt x="15105" y="8367"/>
                  <a:pt x="13908" y="7790"/>
                </a:cubicBezTo>
                <a:cubicBezTo>
                  <a:pt x="12712" y="7211"/>
                  <a:pt x="11521" y="6623"/>
                  <a:pt x="10350" y="5998"/>
                </a:cubicBezTo>
                <a:cubicBezTo>
                  <a:pt x="9174" y="5379"/>
                  <a:pt x="8022" y="4719"/>
                  <a:pt x="6869" y="4061"/>
                </a:cubicBezTo>
                <a:cubicBezTo>
                  <a:pt x="4558" y="2756"/>
                  <a:pt x="2269" y="1415"/>
                  <a:pt x="19" y="2"/>
                </a:cubicBezTo>
                <a:cubicBezTo>
                  <a:pt x="17" y="1"/>
                  <a:pt x="16" y="0"/>
                  <a:pt x="14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02516" y="1566333"/>
            <a:ext cx="367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205" name="Google Shape;205;p13"/>
          <p:cNvSpPr txBox="1"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202480" y="2189929"/>
            <a:ext cx="36756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3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 rot="5269">
            <a:off x="6347383" y="3243081"/>
            <a:ext cx="522000" cy="1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3" hasCustomPrompt="1"/>
            <p:custDataLst>
              <p:tags r:id="rId5"/>
            </p:custDataLst>
          </p:nvPr>
        </p:nvSpPr>
        <p:spPr>
          <a:xfrm>
            <a:off x="6347199" y="4844499"/>
            <a:ext cx="522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4" hasCustomPrompt="1"/>
            <p:custDataLst>
              <p:tags r:id="rId6"/>
            </p:custDataLst>
          </p:nvPr>
        </p:nvSpPr>
        <p:spPr>
          <a:xfrm>
            <a:off x="1177867" y="3243537"/>
            <a:ext cx="5228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5"/>
            <p:custDataLst>
              <p:tags r:id="rId7"/>
            </p:custDataLst>
          </p:nvPr>
        </p:nvSpPr>
        <p:spPr>
          <a:xfrm>
            <a:off x="2202516" y="3166668"/>
            <a:ext cx="367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210" name="Google Shape;210;p13"/>
          <p:cNvSpPr txBox="1">
            <a:spLocks noGrp="1"/>
          </p:cNvSpPr>
          <p:nvPr>
            <p:ph type="subTitle" idx="6"/>
            <p:custDataLst>
              <p:tags r:id="rId8"/>
            </p:custDataLst>
          </p:nvPr>
        </p:nvSpPr>
        <p:spPr>
          <a:xfrm>
            <a:off x="2202480" y="3790199"/>
            <a:ext cx="36756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3"/>
          <p:cNvSpPr txBox="1">
            <a:spLocks noGrp="1"/>
          </p:cNvSpPr>
          <p:nvPr>
            <p:ph type="title" idx="7"/>
            <p:custDataLst>
              <p:tags r:id="rId9"/>
            </p:custDataLst>
          </p:nvPr>
        </p:nvSpPr>
        <p:spPr>
          <a:xfrm>
            <a:off x="2202516" y="4765469"/>
            <a:ext cx="367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212" name="Google Shape;212;p13"/>
          <p:cNvSpPr txBox="1">
            <a:spLocks noGrp="1"/>
          </p:cNvSpPr>
          <p:nvPr>
            <p:ph type="subTitle" idx="8"/>
            <p:custDataLst>
              <p:tags r:id="rId10"/>
            </p:custDataLst>
          </p:nvPr>
        </p:nvSpPr>
        <p:spPr>
          <a:xfrm>
            <a:off x="2202480" y="5389200"/>
            <a:ext cx="36756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3"/>
          <p:cNvSpPr txBox="1">
            <a:spLocks noGrp="1"/>
          </p:cNvSpPr>
          <p:nvPr>
            <p:ph type="title" idx="9"/>
            <p:custDataLst>
              <p:tags r:id="rId11"/>
            </p:custDataLst>
          </p:nvPr>
        </p:nvSpPr>
        <p:spPr>
          <a:xfrm>
            <a:off x="7338516" y="4765519"/>
            <a:ext cx="367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214" name="Google Shape;214;p13"/>
          <p:cNvSpPr txBox="1">
            <a:spLocks noGrp="1"/>
          </p:cNvSpPr>
          <p:nvPr>
            <p:ph type="subTitle" idx="13"/>
            <p:custDataLst>
              <p:tags r:id="rId12"/>
            </p:custDataLst>
          </p:nvPr>
        </p:nvSpPr>
        <p:spPr>
          <a:xfrm>
            <a:off x="7338480" y="5388907"/>
            <a:ext cx="36756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3"/>
          <p:cNvSpPr txBox="1">
            <a:spLocks noGrp="1"/>
          </p:cNvSpPr>
          <p:nvPr>
            <p:ph type="title" idx="14"/>
            <p:custDataLst>
              <p:tags r:id="rId13"/>
            </p:custDataLst>
          </p:nvPr>
        </p:nvSpPr>
        <p:spPr>
          <a:xfrm>
            <a:off x="7338516" y="3166684"/>
            <a:ext cx="367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216" name="Google Shape;216;p13"/>
          <p:cNvSpPr txBox="1">
            <a:spLocks noGrp="1"/>
          </p:cNvSpPr>
          <p:nvPr>
            <p:ph type="subTitle" idx="15"/>
            <p:custDataLst>
              <p:tags r:id="rId14"/>
            </p:custDataLst>
          </p:nvPr>
        </p:nvSpPr>
        <p:spPr>
          <a:xfrm>
            <a:off x="7338480" y="3791065"/>
            <a:ext cx="36756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3"/>
          <p:cNvSpPr txBox="1">
            <a:spLocks noGrp="1"/>
          </p:cNvSpPr>
          <p:nvPr>
            <p:ph type="title" idx="16"/>
            <p:custDataLst>
              <p:tags r:id="rId15"/>
            </p:custDataLst>
          </p:nvPr>
        </p:nvSpPr>
        <p:spPr>
          <a:xfrm>
            <a:off x="7338516" y="1567783"/>
            <a:ext cx="36756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218" name="Google Shape;218;p13"/>
          <p:cNvSpPr txBox="1">
            <a:spLocks noGrp="1"/>
          </p:cNvSpPr>
          <p:nvPr>
            <p:ph type="subTitle" idx="17"/>
            <p:custDataLst>
              <p:tags r:id="rId16"/>
            </p:custDataLst>
          </p:nvPr>
        </p:nvSpPr>
        <p:spPr>
          <a:xfrm>
            <a:off x="7338480" y="2191004"/>
            <a:ext cx="36756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3"/>
          <p:cNvSpPr txBox="1">
            <a:spLocks noGrp="1"/>
          </p:cNvSpPr>
          <p:nvPr>
            <p:ph type="title" idx="18" hasCustomPrompt="1"/>
            <p:custDataLst>
              <p:tags r:id="rId17"/>
            </p:custDataLst>
          </p:nvPr>
        </p:nvSpPr>
        <p:spPr>
          <a:xfrm rot="5265">
            <a:off x="6347149" y="1642951"/>
            <a:ext cx="522400" cy="1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19" hasCustomPrompt="1"/>
            <p:custDataLst>
              <p:tags r:id="rId18"/>
            </p:custDataLst>
          </p:nvPr>
        </p:nvSpPr>
        <p:spPr>
          <a:xfrm rot="2630">
            <a:off x="1177767" y="1642756"/>
            <a:ext cx="522800" cy="1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20" hasCustomPrompt="1"/>
            <p:custDataLst>
              <p:tags r:id="rId19"/>
            </p:custDataLst>
          </p:nvPr>
        </p:nvSpPr>
        <p:spPr>
          <a:xfrm rot="2630">
            <a:off x="1177700" y="4844735"/>
            <a:ext cx="52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21"/>
            <p:custDataLst>
              <p:tags r:id="rId20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23" name="Google Shape;223;p13"/>
          <p:cNvSpPr/>
          <p:nvPr>
            <p:custDataLst>
              <p:tags r:id="rId21"/>
            </p:custDataLst>
          </p:nvPr>
        </p:nvSpPr>
        <p:spPr>
          <a:xfrm rot="6406572" flipH="1">
            <a:off x="-1506051" y="1812449"/>
            <a:ext cx="7416244" cy="8651099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24" name="Google Shape;224;p13"/>
          <p:cNvSpPr/>
          <p:nvPr>
            <p:custDataLst>
              <p:tags r:id="rId22"/>
            </p:custDataLst>
          </p:nvPr>
        </p:nvSpPr>
        <p:spPr>
          <a:xfrm rot="271703">
            <a:off x="261252" y="-1617492"/>
            <a:ext cx="6062988" cy="6857977"/>
          </a:xfrm>
          <a:custGeom>
            <a:avLst/>
            <a:gdLst/>
            <a:ahLst/>
            <a:cxnLst/>
            <a:rect l="l" t="t" r="r" b="b"/>
            <a:pathLst>
              <a:path w="22676" h="25648" extrusionOk="0">
                <a:moveTo>
                  <a:pt x="6629" y="1"/>
                </a:moveTo>
                <a:cubicBezTo>
                  <a:pt x="4567" y="1"/>
                  <a:pt x="2513" y="815"/>
                  <a:pt x="1457" y="2365"/>
                </a:cubicBezTo>
                <a:cubicBezTo>
                  <a:pt x="1" y="4486"/>
                  <a:pt x="461" y="7989"/>
                  <a:pt x="553" y="10901"/>
                </a:cubicBezTo>
                <a:cubicBezTo>
                  <a:pt x="646" y="13832"/>
                  <a:pt x="370" y="16192"/>
                  <a:pt x="848" y="19141"/>
                </a:cubicBezTo>
                <a:cubicBezTo>
                  <a:pt x="1310" y="22091"/>
                  <a:pt x="2526" y="25649"/>
                  <a:pt x="4461" y="25649"/>
                </a:cubicBezTo>
                <a:cubicBezTo>
                  <a:pt x="6379" y="25649"/>
                  <a:pt x="9015" y="22110"/>
                  <a:pt x="11910" y="20506"/>
                </a:cubicBezTo>
                <a:cubicBezTo>
                  <a:pt x="14804" y="18920"/>
                  <a:pt x="17975" y="19289"/>
                  <a:pt x="19929" y="17962"/>
                </a:cubicBezTo>
                <a:cubicBezTo>
                  <a:pt x="21901" y="16634"/>
                  <a:pt x="22675" y="13611"/>
                  <a:pt x="21716" y="11362"/>
                </a:cubicBezTo>
                <a:cubicBezTo>
                  <a:pt x="20758" y="9112"/>
                  <a:pt x="18085" y="7638"/>
                  <a:pt x="15781" y="5666"/>
                </a:cubicBezTo>
                <a:cubicBezTo>
                  <a:pt x="13477" y="3693"/>
                  <a:pt x="11559" y="1204"/>
                  <a:pt x="8923" y="356"/>
                </a:cubicBezTo>
                <a:cubicBezTo>
                  <a:pt x="8193" y="118"/>
                  <a:pt x="7411" y="1"/>
                  <a:pt x="6629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25" name="Google Shape;225;p13"/>
          <p:cNvSpPr/>
          <p:nvPr>
            <p:custDataLst>
              <p:tags r:id="rId23"/>
            </p:custDataLst>
          </p:nvPr>
        </p:nvSpPr>
        <p:spPr>
          <a:xfrm rot="596880">
            <a:off x="7182752" y="2379652"/>
            <a:ext cx="6722171" cy="5475368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26" name="Google Shape;226;p13"/>
          <p:cNvSpPr/>
          <p:nvPr>
            <p:custDataLst>
              <p:tags r:id="rId24"/>
            </p:custDataLst>
          </p:nvPr>
        </p:nvSpPr>
        <p:spPr>
          <a:xfrm rot="-855204">
            <a:off x="6396033" y="-391729"/>
            <a:ext cx="4548920" cy="4222788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27" name="Google Shape;227;p13"/>
          <p:cNvSpPr/>
          <p:nvPr>
            <p:custDataLst>
              <p:tags r:id="rId25"/>
            </p:custDataLst>
          </p:nvPr>
        </p:nvSpPr>
        <p:spPr>
          <a:xfrm rot="-3532895">
            <a:off x="466023" y="4869493"/>
            <a:ext cx="294740" cy="270405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28" name="Google Shape;228;p13"/>
          <p:cNvSpPr/>
          <p:nvPr>
            <p:custDataLst>
              <p:tags r:id="rId26"/>
            </p:custDataLst>
          </p:nvPr>
        </p:nvSpPr>
        <p:spPr>
          <a:xfrm rot="8280746" flipH="1">
            <a:off x="-1462807" y="4327084"/>
            <a:ext cx="3336472" cy="1924884"/>
          </a:xfrm>
          <a:custGeom>
            <a:avLst/>
            <a:gdLst/>
            <a:ahLst/>
            <a:cxnLst/>
            <a:rect l="l" t="t" r="r" b="b"/>
            <a:pathLst>
              <a:path w="27593" h="15918" extrusionOk="0">
                <a:moveTo>
                  <a:pt x="14" y="0"/>
                </a:moveTo>
                <a:cubicBezTo>
                  <a:pt x="10" y="0"/>
                  <a:pt x="7" y="2"/>
                  <a:pt x="4" y="7"/>
                </a:cubicBezTo>
                <a:cubicBezTo>
                  <a:pt x="0" y="13"/>
                  <a:pt x="1" y="19"/>
                  <a:pt x="7" y="24"/>
                </a:cubicBezTo>
                <a:cubicBezTo>
                  <a:pt x="2171" y="1568"/>
                  <a:pt x="4445" y="2956"/>
                  <a:pt x="6777" y="4232"/>
                </a:cubicBezTo>
                <a:cubicBezTo>
                  <a:pt x="7946" y="4865"/>
                  <a:pt x="9136" y="5458"/>
                  <a:pt x="10314" y="6070"/>
                </a:cubicBezTo>
                <a:lnTo>
                  <a:pt x="13852" y="7905"/>
                </a:lnTo>
                <a:cubicBezTo>
                  <a:pt x="16206" y="9134"/>
                  <a:pt x="18579" y="10329"/>
                  <a:pt x="20828" y="11729"/>
                </a:cubicBezTo>
                <a:cubicBezTo>
                  <a:pt x="21955" y="12428"/>
                  <a:pt x="23027" y="13197"/>
                  <a:pt x="24091" y="13996"/>
                </a:cubicBezTo>
                <a:cubicBezTo>
                  <a:pt x="25158" y="14778"/>
                  <a:pt x="26290" y="15542"/>
                  <a:pt x="27576" y="15918"/>
                </a:cubicBezTo>
                <a:cubicBezTo>
                  <a:pt x="27577" y="15918"/>
                  <a:pt x="27578" y="15919"/>
                  <a:pt x="27579" y="15919"/>
                </a:cubicBezTo>
                <a:cubicBezTo>
                  <a:pt x="27584" y="15919"/>
                  <a:pt x="27588" y="15915"/>
                  <a:pt x="27589" y="15910"/>
                </a:cubicBezTo>
                <a:cubicBezTo>
                  <a:pt x="27593" y="15904"/>
                  <a:pt x="27588" y="15898"/>
                  <a:pt x="27583" y="15896"/>
                </a:cubicBezTo>
                <a:cubicBezTo>
                  <a:pt x="26326" y="15451"/>
                  <a:pt x="25245" y="14659"/>
                  <a:pt x="24201" y="13850"/>
                </a:cubicBezTo>
                <a:cubicBezTo>
                  <a:pt x="23675" y="13448"/>
                  <a:pt x="23156" y="13031"/>
                  <a:pt x="22613" y="12642"/>
                </a:cubicBezTo>
                <a:cubicBezTo>
                  <a:pt x="22075" y="12250"/>
                  <a:pt x="21519" y="11880"/>
                  <a:pt x="20955" y="11526"/>
                </a:cubicBezTo>
                <a:cubicBezTo>
                  <a:pt x="19830" y="10810"/>
                  <a:pt x="18661" y="10170"/>
                  <a:pt x="17481" y="9558"/>
                </a:cubicBezTo>
                <a:cubicBezTo>
                  <a:pt x="16302" y="8943"/>
                  <a:pt x="15105" y="8367"/>
                  <a:pt x="13908" y="7790"/>
                </a:cubicBezTo>
                <a:cubicBezTo>
                  <a:pt x="12712" y="7211"/>
                  <a:pt x="11521" y="6623"/>
                  <a:pt x="10350" y="5998"/>
                </a:cubicBezTo>
                <a:cubicBezTo>
                  <a:pt x="9174" y="5379"/>
                  <a:pt x="8022" y="4719"/>
                  <a:pt x="6869" y="4061"/>
                </a:cubicBezTo>
                <a:cubicBezTo>
                  <a:pt x="4558" y="2756"/>
                  <a:pt x="2269" y="1415"/>
                  <a:pt x="19" y="2"/>
                </a:cubicBezTo>
                <a:cubicBezTo>
                  <a:pt x="17" y="1"/>
                  <a:pt x="16" y="0"/>
                  <a:pt x="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29" name="Google Shape;229;p13"/>
          <p:cNvSpPr/>
          <p:nvPr>
            <p:custDataLst>
              <p:tags r:id="rId27"/>
            </p:custDataLst>
          </p:nvPr>
        </p:nvSpPr>
        <p:spPr>
          <a:xfrm rot="807355">
            <a:off x="-74533" y="5866753"/>
            <a:ext cx="148131" cy="117780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30" name="Google Shape;230;p13"/>
          <p:cNvSpPr/>
          <p:nvPr>
            <p:custDataLst>
              <p:tags r:id="rId28"/>
            </p:custDataLst>
          </p:nvPr>
        </p:nvSpPr>
        <p:spPr>
          <a:xfrm rot="807138">
            <a:off x="578699" y="6375227"/>
            <a:ext cx="120764" cy="87931"/>
          </a:xfrm>
          <a:custGeom>
            <a:avLst/>
            <a:gdLst/>
            <a:ahLst/>
            <a:cxnLst/>
            <a:rect l="l" t="t" r="r" b="b"/>
            <a:pathLst>
              <a:path w="2685" h="1954" extrusionOk="0">
                <a:moveTo>
                  <a:pt x="1383" y="0"/>
                </a:moveTo>
                <a:cubicBezTo>
                  <a:pt x="699" y="0"/>
                  <a:pt x="1" y="327"/>
                  <a:pt x="1" y="937"/>
                </a:cubicBezTo>
                <a:cubicBezTo>
                  <a:pt x="1" y="1627"/>
                  <a:pt x="649" y="1955"/>
                  <a:pt x="1308" y="1955"/>
                </a:cubicBezTo>
                <a:cubicBezTo>
                  <a:pt x="1990" y="1955"/>
                  <a:pt x="2684" y="1604"/>
                  <a:pt x="2684" y="940"/>
                </a:cubicBezTo>
                <a:cubicBezTo>
                  <a:pt x="2684" y="301"/>
                  <a:pt x="2040" y="0"/>
                  <a:pt x="13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31" name="Google Shape;231;p13"/>
          <p:cNvSpPr/>
          <p:nvPr>
            <p:custDataLst>
              <p:tags r:id="rId29"/>
            </p:custDataLst>
          </p:nvPr>
        </p:nvSpPr>
        <p:spPr>
          <a:xfrm rot="807355">
            <a:off x="350357" y="5546773"/>
            <a:ext cx="148131" cy="117780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32" name="Google Shape;232;p13"/>
          <p:cNvSpPr/>
          <p:nvPr>
            <p:custDataLst>
              <p:tags r:id="rId30"/>
            </p:custDataLst>
          </p:nvPr>
        </p:nvSpPr>
        <p:spPr>
          <a:xfrm rot="807021">
            <a:off x="332376" y="4080820"/>
            <a:ext cx="143291" cy="104333"/>
          </a:xfrm>
          <a:custGeom>
            <a:avLst/>
            <a:gdLst/>
            <a:ahLst/>
            <a:cxnLst/>
            <a:rect l="l" t="t" r="r" b="b"/>
            <a:pathLst>
              <a:path w="2685" h="1954" extrusionOk="0">
                <a:moveTo>
                  <a:pt x="1383" y="0"/>
                </a:moveTo>
                <a:cubicBezTo>
                  <a:pt x="699" y="0"/>
                  <a:pt x="1" y="327"/>
                  <a:pt x="1" y="937"/>
                </a:cubicBezTo>
                <a:cubicBezTo>
                  <a:pt x="1" y="1627"/>
                  <a:pt x="649" y="1955"/>
                  <a:pt x="1308" y="1955"/>
                </a:cubicBezTo>
                <a:cubicBezTo>
                  <a:pt x="1990" y="1955"/>
                  <a:pt x="2684" y="1604"/>
                  <a:pt x="2684" y="940"/>
                </a:cubicBezTo>
                <a:cubicBezTo>
                  <a:pt x="2684" y="301"/>
                  <a:pt x="2040" y="0"/>
                  <a:pt x="13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33" name="Google Shape;233;p13"/>
          <p:cNvSpPr/>
          <p:nvPr>
            <p:custDataLst>
              <p:tags r:id="rId31"/>
            </p:custDataLst>
          </p:nvPr>
        </p:nvSpPr>
        <p:spPr>
          <a:xfrm rot="-1817117" flipH="1">
            <a:off x="10620476" y="52847"/>
            <a:ext cx="3222339" cy="1859037"/>
          </a:xfrm>
          <a:custGeom>
            <a:avLst/>
            <a:gdLst/>
            <a:ahLst/>
            <a:cxnLst/>
            <a:rect l="l" t="t" r="r" b="b"/>
            <a:pathLst>
              <a:path w="27593" h="15918" extrusionOk="0">
                <a:moveTo>
                  <a:pt x="14" y="0"/>
                </a:moveTo>
                <a:cubicBezTo>
                  <a:pt x="10" y="0"/>
                  <a:pt x="7" y="2"/>
                  <a:pt x="4" y="7"/>
                </a:cubicBezTo>
                <a:cubicBezTo>
                  <a:pt x="0" y="13"/>
                  <a:pt x="1" y="19"/>
                  <a:pt x="7" y="24"/>
                </a:cubicBezTo>
                <a:cubicBezTo>
                  <a:pt x="2171" y="1568"/>
                  <a:pt x="4445" y="2956"/>
                  <a:pt x="6777" y="4232"/>
                </a:cubicBezTo>
                <a:cubicBezTo>
                  <a:pt x="7946" y="4865"/>
                  <a:pt x="9136" y="5458"/>
                  <a:pt x="10314" y="6070"/>
                </a:cubicBezTo>
                <a:lnTo>
                  <a:pt x="13852" y="7905"/>
                </a:lnTo>
                <a:cubicBezTo>
                  <a:pt x="16206" y="9134"/>
                  <a:pt x="18579" y="10329"/>
                  <a:pt x="20828" y="11729"/>
                </a:cubicBezTo>
                <a:cubicBezTo>
                  <a:pt x="21955" y="12428"/>
                  <a:pt x="23027" y="13197"/>
                  <a:pt x="24091" y="13996"/>
                </a:cubicBezTo>
                <a:cubicBezTo>
                  <a:pt x="25158" y="14778"/>
                  <a:pt x="26290" y="15542"/>
                  <a:pt x="27576" y="15918"/>
                </a:cubicBezTo>
                <a:cubicBezTo>
                  <a:pt x="27577" y="15918"/>
                  <a:pt x="27578" y="15919"/>
                  <a:pt x="27579" y="15919"/>
                </a:cubicBezTo>
                <a:cubicBezTo>
                  <a:pt x="27584" y="15919"/>
                  <a:pt x="27588" y="15915"/>
                  <a:pt x="27589" y="15910"/>
                </a:cubicBezTo>
                <a:cubicBezTo>
                  <a:pt x="27593" y="15904"/>
                  <a:pt x="27588" y="15898"/>
                  <a:pt x="27583" y="15896"/>
                </a:cubicBezTo>
                <a:cubicBezTo>
                  <a:pt x="26326" y="15451"/>
                  <a:pt x="25245" y="14659"/>
                  <a:pt x="24201" y="13850"/>
                </a:cubicBezTo>
                <a:cubicBezTo>
                  <a:pt x="23675" y="13448"/>
                  <a:pt x="23156" y="13031"/>
                  <a:pt x="22613" y="12642"/>
                </a:cubicBezTo>
                <a:cubicBezTo>
                  <a:pt x="22075" y="12250"/>
                  <a:pt x="21519" y="11880"/>
                  <a:pt x="20955" y="11526"/>
                </a:cubicBezTo>
                <a:cubicBezTo>
                  <a:pt x="19830" y="10810"/>
                  <a:pt x="18661" y="10170"/>
                  <a:pt x="17481" y="9558"/>
                </a:cubicBezTo>
                <a:cubicBezTo>
                  <a:pt x="16302" y="8943"/>
                  <a:pt x="15105" y="8367"/>
                  <a:pt x="13908" y="7790"/>
                </a:cubicBezTo>
                <a:cubicBezTo>
                  <a:pt x="12712" y="7211"/>
                  <a:pt x="11521" y="6623"/>
                  <a:pt x="10350" y="5998"/>
                </a:cubicBezTo>
                <a:cubicBezTo>
                  <a:pt x="9174" y="5379"/>
                  <a:pt x="8022" y="4719"/>
                  <a:pt x="6869" y="4061"/>
                </a:cubicBezTo>
                <a:cubicBezTo>
                  <a:pt x="4558" y="2756"/>
                  <a:pt x="2269" y="1415"/>
                  <a:pt x="19" y="2"/>
                </a:cubicBezTo>
                <a:cubicBezTo>
                  <a:pt x="17" y="1"/>
                  <a:pt x="16" y="0"/>
                  <a:pt x="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34" name="Google Shape;234;p13"/>
          <p:cNvSpPr/>
          <p:nvPr>
            <p:custDataLst>
              <p:tags r:id="rId32"/>
            </p:custDataLst>
          </p:nvPr>
        </p:nvSpPr>
        <p:spPr>
          <a:xfrm>
            <a:off x="11395201" y="2901931"/>
            <a:ext cx="169637" cy="134905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35" name="Google Shape;235;p13"/>
          <p:cNvSpPr/>
          <p:nvPr>
            <p:custDataLst>
              <p:tags r:id="rId33"/>
            </p:custDataLst>
          </p:nvPr>
        </p:nvSpPr>
        <p:spPr>
          <a:xfrm>
            <a:off x="11931397" y="1936648"/>
            <a:ext cx="169637" cy="134832"/>
          </a:xfrm>
          <a:custGeom>
            <a:avLst/>
            <a:gdLst/>
            <a:ahLst/>
            <a:cxnLst/>
            <a:rect l="l" t="t" r="r" b="b"/>
            <a:pathLst>
              <a:path w="4783" h="3802" extrusionOk="0">
                <a:moveTo>
                  <a:pt x="2625" y="0"/>
                </a:moveTo>
                <a:cubicBezTo>
                  <a:pt x="1881" y="0"/>
                  <a:pt x="937" y="336"/>
                  <a:pt x="504" y="778"/>
                </a:cubicBezTo>
                <a:cubicBezTo>
                  <a:pt x="73" y="1219"/>
                  <a:pt x="0" y="1936"/>
                  <a:pt x="250" y="2498"/>
                </a:cubicBezTo>
                <a:cubicBezTo>
                  <a:pt x="500" y="3061"/>
                  <a:pt x="1028" y="3469"/>
                  <a:pt x="1612" y="3664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7" y="3802"/>
                  <a:pt x="3831" y="3544"/>
                  <a:pt x="4288" y="3038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5" y="21"/>
                  <a:pt x="2812" y="0"/>
                  <a:pt x="26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36" name="Google Shape;236;p13"/>
          <p:cNvSpPr/>
          <p:nvPr>
            <p:custDataLst>
              <p:tags r:id="rId34"/>
            </p:custDataLst>
          </p:nvPr>
        </p:nvSpPr>
        <p:spPr>
          <a:xfrm>
            <a:off x="11395197" y="1232989"/>
            <a:ext cx="169653" cy="134880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189584" y="3993917"/>
            <a:ext cx="5812800" cy="11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5735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39" name="Google Shape;239;p14"/>
          <p:cNvSpPr txBox="1">
            <a:spLocks noGrp="1"/>
          </p:cNvSpPr>
          <p:nvPr>
            <p:ph type="title" idx="2" hasCustomPrompt="1"/>
            <p:custDataLst>
              <p:tags r:id="rId3"/>
            </p:custDataLst>
          </p:nvPr>
        </p:nvSpPr>
        <p:spPr>
          <a:xfrm>
            <a:off x="5448033" y="1276135"/>
            <a:ext cx="1295600" cy="2486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 rot="473">
            <a:off x="3189584" y="4967149"/>
            <a:ext cx="5812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4"/>
          <p:cNvSpPr/>
          <p:nvPr>
            <p:custDataLst>
              <p:tags r:id="rId5"/>
            </p:custDataLst>
          </p:nvPr>
        </p:nvSpPr>
        <p:spPr>
          <a:xfrm rot="10603309">
            <a:off x="-2227444" y="-2957200"/>
            <a:ext cx="8275099" cy="9652959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42" name="Google Shape;242;p14"/>
          <p:cNvSpPr/>
          <p:nvPr>
            <p:custDataLst>
              <p:tags r:id="rId6"/>
            </p:custDataLst>
          </p:nvPr>
        </p:nvSpPr>
        <p:spPr>
          <a:xfrm rot="-3311325">
            <a:off x="6801501" y="2669264"/>
            <a:ext cx="4236637" cy="3932895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43" name="Google Shape;243;p14"/>
          <p:cNvSpPr/>
          <p:nvPr>
            <p:custDataLst>
              <p:tags r:id="rId7"/>
            </p:custDataLst>
          </p:nvPr>
        </p:nvSpPr>
        <p:spPr>
          <a:xfrm rot="3207815" flipH="1">
            <a:off x="-2388239" y="2970479"/>
            <a:ext cx="8425041" cy="4113955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44" name="Google Shape;244;p14"/>
          <p:cNvSpPr/>
          <p:nvPr>
            <p:custDataLst>
              <p:tags r:id="rId8"/>
            </p:custDataLst>
          </p:nvPr>
        </p:nvSpPr>
        <p:spPr>
          <a:xfrm rot="-5400000" flipH="1">
            <a:off x="5755567" y="2088867"/>
            <a:ext cx="8711239" cy="4382552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45" name="Google Shape;245;p14"/>
          <p:cNvSpPr/>
          <p:nvPr>
            <p:custDataLst>
              <p:tags r:id="rId9"/>
            </p:custDataLst>
          </p:nvPr>
        </p:nvSpPr>
        <p:spPr>
          <a:xfrm rot="-9725188">
            <a:off x="10603299" y="3548681"/>
            <a:ext cx="130047" cy="4246528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46" name="Google Shape;246;p14"/>
          <p:cNvSpPr/>
          <p:nvPr>
            <p:custDataLst>
              <p:tags r:id="rId10"/>
            </p:custDataLst>
          </p:nvPr>
        </p:nvSpPr>
        <p:spPr>
          <a:xfrm rot="-9725188">
            <a:off x="11166169" y="3229327"/>
            <a:ext cx="130047" cy="4246528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47" name="Google Shape;247;p14"/>
          <p:cNvSpPr/>
          <p:nvPr>
            <p:custDataLst>
              <p:tags r:id="rId11"/>
            </p:custDataLst>
          </p:nvPr>
        </p:nvSpPr>
        <p:spPr>
          <a:xfrm rot="-5226173" flipH="1">
            <a:off x="1163641" y="4361391"/>
            <a:ext cx="348947" cy="320137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48" name="Google Shape;248;p14"/>
          <p:cNvSpPr/>
          <p:nvPr>
            <p:custDataLst>
              <p:tags r:id="rId12"/>
            </p:custDataLst>
          </p:nvPr>
        </p:nvSpPr>
        <p:spPr>
          <a:xfrm rot="-1453079" flipH="1">
            <a:off x="3856203" y="1101255"/>
            <a:ext cx="214215" cy="154200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49" name="Google Shape;249;p14"/>
          <p:cNvSpPr/>
          <p:nvPr>
            <p:custDataLst>
              <p:tags r:id="rId13"/>
            </p:custDataLst>
          </p:nvPr>
        </p:nvSpPr>
        <p:spPr>
          <a:xfrm rot="-1453079" flipH="1">
            <a:off x="2779835" y="917044"/>
            <a:ext cx="199761" cy="165669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50" name="Google Shape;250;p14"/>
          <p:cNvSpPr/>
          <p:nvPr>
            <p:custDataLst>
              <p:tags r:id="rId14"/>
            </p:custDataLst>
          </p:nvPr>
        </p:nvSpPr>
        <p:spPr>
          <a:xfrm rot="-1453079" flipH="1">
            <a:off x="1781049" y="1311012"/>
            <a:ext cx="198347" cy="132048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51" name="Google Shape;251;p14"/>
          <p:cNvSpPr/>
          <p:nvPr>
            <p:custDataLst>
              <p:tags r:id="rId15"/>
            </p:custDataLst>
          </p:nvPr>
        </p:nvSpPr>
        <p:spPr>
          <a:xfrm rot="-1453079" flipH="1">
            <a:off x="1562753" y="2179447"/>
            <a:ext cx="255220" cy="195205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52" name="Google Shape;252;p14"/>
          <p:cNvSpPr/>
          <p:nvPr>
            <p:custDataLst>
              <p:tags r:id="rId16"/>
            </p:custDataLst>
          </p:nvPr>
        </p:nvSpPr>
        <p:spPr>
          <a:xfrm rot="-1453079" flipH="1">
            <a:off x="2781913" y="1650255"/>
            <a:ext cx="173839" cy="126628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53" name="Google Shape;253;p14"/>
          <p:cNvSpPr/>
          <p:nvPr>
            <p:custDataLst>
              <p:tags r:id="rId17"/>
            </p:custDataLst>
          </p:nvPr>
        </p:nvSpPr>
        <p:spPr>
          <a:xfrm rot="-1453079" flipH="1">
            <a:off x="2228804" y="2351653"/>
            <a:ext cx="288684" cy="178867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54" name="Google Shape;254;p14"/>
          <p:cNvSpPr/>
          <p:nvPr>
            <p:custDataLst>
              <p:tags r:id="rId18"/>
            </p:custDataLst>
          </p:nvPr>
        </p:nvSpPr>
        <p:spPr>
          <a:xfrm rot="-1453079" flipH="1">
            <a:off x="1521137" y="3131243"/>
            <a:ext cx="206045" cy="140847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55" name="Google Shape;255;p14"/>
          <p:cNvSpPr/>
          <p:nvPr>
            <p:custDataLst>
              <p:tags r:id="rId19"/>
            </p:custDataLst>
          </p:nvPr>
        </p:nvSpPr>
        <p:spPr>
          <a:xfrm rot="-1453079" flipH="1">
            <a:off x="3497777" y="2354780"/>
            <a:ext cx="206045" cy="140847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56" name="Google Shape;256;p14"/>
          <p:cNvSpPr/>
          <p:nvPr>
            <p:custDataLst>
              <p:tags r:id="rId20"/>
            </p:custDataLst>
          </p:nvPr>
        </p:nvSpPr>
        <p:spPr>
          <a:xfrm rot="10205434">
            <a:off x="-110748" y="-961664"/>
            <a:ext cx="2854651" cy="6174737"/>
          </a:xfrm>
          <a:custGeom>
            <a:avLst/>
            <a:gdLst/>
            <a:ahLst/>
            <a:cxnLst/>
            <a:rect l="l" t="t" r="r" b="b"/>
            <a:pathLst>
              <a:path w="25630" h="55441" extrusionOk="0">
                <a:moveTo>
                  <a:pt x="25612" y="1"/>
                </a:moveTo>
                <a:cubicBezTo>
                  <a:pt x="25606" y="1"/>
                  <a:pt x="25602" y="5"/>
                  <a:pt x="25601" y="11"/>
                </a:cubicBezTo>
                <a:cubicBezTo>
                  <a:pt x="25300" y="1595"/>
                  <a:pt x="24893" y="3170"/>
                  <a:pt x="24205" y="4625"/>
                </a:cubicBezTo>
                <a:cubicBezTo>
                  <a:pt x="23858" y="5347"/>
                  <a:pt x="23446" y="6043"/>
                  <a:pt x="22935" y="6658"/>
                </a:cubicBezTo>
                <a:cubicBezTo>
                  <a:pt x="22429" y="7280"/>
                  <a:pt x="21843" y="7832"/>
                  <a:pt x="21208" y="8319"/>
                </a:cubicBezTo>
                <a:cubicBezTo>
                  <a:pt x="19934" y="9296"/>
                  <a:pt x="18466" y="9990"/>
                  <a:pt x="16974" y="10586"/>
                </a:cubicBezTo>
                <a:cubicBezTo>
                  <a:pt x="15478" y="11181"/>
                  <a:pt x="13948" y="11699"/>
                  <a:pt x="12440" y="12286"/>
                </a:cubicBezTo>
                <a:cubicBezTo>
                  <a:pt x="10937" y="12880"/>
                  <a:pt x="9451" y="13557"/>
                  <a:pt x="8115" y="14482"/>
                </a:cubicBezTo>
                <a:cubicBezTo>
                  <a:pt x="6775" y="15405"/>
                  <a:pt x="5658" y="16612"/>
                  <a:pt x="4713" y="17921"/>
                </a:cubicBezTo>
                <a:cubicBezTo>
                  <a:pt x="3764" y="19233"/>
                  <a:pt x="2953" y="20633"/>
                  <a:pt x="2130" y="22020"/>
                </a:cubicBezTo>
                <a:cubicBezTo>
                  <a:pt x="1315" y="23408"/>
                  <a:pt x="524" y="24855"/>
                  <a:pt x="200" y="26458"/>
                </a:cubicBezTo>
                <a:cubicBezTo>
                  <a:pt x="40" y="27255"/>
                  <a:pt x="1" y="28082"/>
                  <a:pt x="133" y="28892"/>
                </a:cubicBezTo>
                <a:cubicBezTo>
                  <a:pt x="262" y="29697"/>
                  <a:pt x="575" y="30485"/>
                  <a:pt x="1084" y="31135"/>
                </a:cubicBezTo>
                <a:cubicBezTo>
                  <a:pt x="1593" y="31786"/>
                  <a:pt x="2238" y="32292"/>
                  <a:pt x="2842" y="32821"/>
                </a:cubicBezTo>
                <a:cubicBezTo>
                  <a:pt x="3456" y="33348"/>
                  <a:pt x="4074" y="33868"/>
                  <a:pt x="4698" y="34382"/>
                </a:cubicBezTo>
                <a:cubicBezTo>
                  <a:pt x="5948" y="35407"/>
                  <a:pt x="7236" y="36395"/>
                  <a:pt x="8605" y="37263"/>
                </a:cubicBezTo>
                <a:cubicBezTo>
                  <a:pt x="9289" y="37698"/>
                  <a:pt x="9997" y="38099"/>
                  <a:pt x="10724" y="38460"/>
                </a:cubicBezTo>
                <a:cubicBezTo>
                  <a:pt x="11444" y="38818"/>
                  <a:pt x="12185" y="39155"/>
                  <a:pt x="12739" y="39708"/>
                </a:cubicBezTo>
                <a:cubicBezTo>
                  <a:pt x="13013" y="39982"/>
                  <a:pt x="13225" y="40310"/>
                  <a:pt x="13347" y="40679"/>
                </a:cubicBezTo>
                <a:cubicBezTo>
                  <a:pt x="13472" y="41046"/>
                  <a:pt x="13524" y="41441"/>
                  <a:pt x="13555" y="41839"/>
                </a:cubicBezTo>
                <a:lnTo>
                  <a:pt x="13707" y="44254"/>
                </a:lnTo>
                <a:cubicBezTo>
                  <a:pt x="13763" y="45061"/>
                  <a:pt x="13797" y="45861"/>
                  <a:pt x="13876" y="46674"/>
                </a:cubicBezTo>
                <a:cubicBezTo>
                  <a:pt x="13920" y="47080"/>
                  <a:pt x="13996" y="47487"/>
                  <a:pt x="14141" y="47876"/>
                </a:cubicBezTo>
                <a:cubicBezTo>
                  <a:pt x="14294" y="48262"/>
                  <a:pt x="14509" y="48623"/>
                  <a:pt x="14779" y="48934"/>
                </a:cubicBezTo>
                <a:cubicBezTo>
                  <a:pt x="15320" y="49562"/>
                  <a:pt x="16031" y="49996"/>
                  <a:pt x="16740" y="50382"/>
                </a:cubicBezTo>
                <a:cubicBezTo>
                  <a:pt x="17450" y="50771"/>
                  <a:pt x="18199" y="51088"/>
                  <a:pt x="18877" y="51511"/>
                </a:cubicBezTo>
                <a:cubicBezTo>
                  <a:pt x="19550" y="51940"/>
                  <a:pt x="20168" y="52478"/>
                  <a:pt x="20612" y="53147"/>
                </a:cubicBezTo>
                <a:cubicBezTo>
                  <a:pt x="20832" y="53480"/>
                  <a:pt x="21005" y="53848"/>
                  <a:pt x="21079" y="54242"/>
                </a:cubicBezTo>
                <a:cubicBezTo>
                  <a:pt x="21157" y="54634"/>
                  <a:pt x="21126" y="55046"/>
                  <a:pt x="20989" y="55425"/>
                </a:cubicBezTo>
                <a:cubicBezTo>
                  <a:pt x="20986" y="55431"/>
                  <a:pt x="20991" y="55437"/>
                  <a:pt x="20996" y="55440"/>
                </a:cubicBezTo>
                <a:cubicBezTo>
                  <a:pt x="20997" y="55441"/>
                  <a:pt x="20998" y="55441"/>
                  <a:pt x="20999" y="55441"/>
                </a:cubicBezTo>
                <a:cubicBezTo>
                  <a:pt x="21004" y="55441"/>
                  <a:pt x="21009" y="55437"/>
                  <a:pt x="21011" y="55433"/>
                </a:cubicBezTo>
                <a:cubicBezTo>
                  <a:pt x="21158" y="55054"/>
                  <a:pt x="21198" y="54634"/>
                  <a:pt x="21127" y="54233"/>
                </a:cubicBezTo>
                <a:cubicBezTo>
                  <a:pt x="21059" y="53830"/>
                  <a:pt x="20891" y="53449"/>
                  <a:pt x="20675" y="53105"/>
                </a:cubicBezTo>
                <a:cubicBezTo>
                  <a:pt x="20238" y="52417"/>
                  <a:pt x="19624" y="51854"/>
                  <a:pt x="18942" y="51414"/>
                </a:cubicBezTo>
                <a:cubicBezTo>
                  <a:pt x="18253" y="50974"/>
                  <a:pt x="17511" y="50651"/>
                  <a:pt x="16811" y="50256"/>
                </a:cubicBezTo>
                <a:cubicBezTo>
                  <a:pt x="16113" y="49867"/>
                  <a:pt x="15423" y="49431"/>
                  <a:pt x="14913" y="48824"/>
                </a:cubicBezTo>
                <a:cubicBezTo>
                  <a:pt x="14657" y="48523"/>
                  <a:pt x="14457" y="48179"/>
                  <a:pt x="14316" y="47813"/>
                </a:cubicBezTo>
                <a:cubicBezTo>
                  <a:pt x="14182" y="47442"/>
                  <a:pt x="14113" y="47049"/>
                  <a:pt x="14073" y="46652"/>
                </a:cubicBezTo>
                <a:cubicBezTo>
                  <a:pt x="14007" y="45858"/>
                  <a:pt x="13981" y="45045"/>
                  <a:pt x="13932" y="44241"/>
                </a:cubicBezTo>
                <a:cubicBezTo>
                  <a:pt x="13891" y="43433"/>
                  <a:pt x="13848" y="42630"/>
                  <a:pt x="13795" y="41820"/>
                </a:cubicBezTo>
                <a:cubicBezTo>
                  <a:pt x="13762" y="41414"/>
                  <a:pt x="13712" y="41001"/>
                  <a:pt x="13576" y="40602"/>
                </a:cubicBezTo>
                <a:cubicBezTo>
                  <a:pt x="13445" y="40203"/>
                  <a:pt x="13209" y="39834"/>
                  <a:pt x="12914" y="39537"/>
                </a:cubicBezTo>
                <a:cubicBezTo>
                  <a:pt x="12315" y="38941"/>
                  <a:pt x="11552" y="38598"/>
                  <a:pt x="10837" y="38238"/>
                </a:cubicBezTo>
                <a:cubicBezTo>
                  <a:pt x="10118" y="37879"/>
                  <a:pt x="9419" y="37482"/>
                  <a:pt x="8739" y="37056"/>
                </a:cubicBezTo>
                <a:cubicBezTo>
                  <a:pt x="7376" y="36201"/>
                  <a:pt x="6091" y="35226"/>
                  <a:pt x="4840" y="34210"/>
                </a:cubicBezTo>
                <a:cubicBezTo>
                  <a:pt x="4213" y="33702"/>
                  <a:pt x="3597" y="33182"/>
                  <a:pt x="2979" y="32663"/>
                </a:cubicBezTo>
                <a:cubicBezTo>
                  <a:pt x="2366" y="32139"/>
                  <a:pt x="1724" y="31645"/>
                  <a:pt x="1228" y="31024"/>
                </a:cubicBezTo>
                <a:cubicBezTo>
                  <a:pt x="734" y="30403"/>
                  <a:pt x="422" y="29648"/>
                  <a:pt x="288" y="28864"/>
                </a:cubicBezTo>
                <a:cubicBezTo>
                  <a:pt x="152" y="28079"/>
                  <a:pt x="182" y="27266"/>
                  <a:pt x="329" y="26480"/>
                </a:cubicBezTo>
                <a:cubicBezTo>
                  <a:pt x="637" y="24900"/>
                  <a:pt x="1409" y="23456"/>
                  <a:pt x="2213" y="22064"/>
                </a:cubicBezTo>
                <a:cubicBezTo>
                  <a:pt x="3024" y="20671"/>
                  <a:pt x="3823" y="19264"/>
                  <a:pt x="4782" y="17966"/>
                </a:cubicBezTo>
                <a:cubicBezTo>
                  <a:pt x="5728" y="16664"/>
                  <a:pt x="6854" y="15479"/>
                  <a:pt x="8193" y="14587"/>
                </a:cubicBezTo>
                <a:cubicBezTo>
                  <a:pt x="9529" y="13688"/>
                  <a:pt x="11013" y="13039"/>
                  <a:pt x="12515" y="12463"/>
                </a:cubicBezTo>
                <a:cubicBezTo>
                  <a:pt x="14018" y="11879"/>
                  <a:pt x="15555" y="11381"/>
                  <a:pt x="17056" y="10771"/>
                </a:cubicBezTo>
                <a:cubicBezTo>
                  <a:pt x="18553" y="10165"/>
                  <a:pt x="20033" y="9458"/>
                  <a:pt x="21323" y="8458"/>
                </a:cubicBezTo>
                <a:cubicBezTo>
                  <a:pt x="21968" y="7962"/>
                  <a:pt x="22554" y="7389"/>
                  <a:pt x="23060" y="6752"/>
                </a:cubicBezTo>
                <a:cubicBezTo>
                  <a:pt x="23573" y="6118"/>
                  <a:pt x="23979" y="5408"/>
                  <a:pt x="24322" y="4673"/>
                </a:cubicBezTo>
                <a:cubicBezTo>
                  <a:pt x="25000" y="3193"/>
                  <a:pt x="25359" y="1601"/>
                  <a:pt x="25629" y="12"/>
                </a:cubicBezTo>
                <a:cubicBezTo>
                  <a:pt x="25630" y="6"/>
                  <a:pt x="25628" y="1"/>
                  <a:pt x="25617" y="1"/>
                </a:cubicBezTo>
                <a:cubicBezTo>
                  <a:pt x="25616" y="1"/>
                  <a:pt x="25615" y="1"/>
                  <a:pt x="25614" y="1"/>
                </a:cubicBezTo>
                <a:cubicBezTo>
                  <a:pt x="25613" y="1"/>
                  <a:pt x="25613" y="1"/>
                  <a:pt x="25612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57" name="Google Shape;257;p14"/>
          <p:cNvSpPr/>
          <p:nvPr>
            <p:custDataLst>
              <p:tags r:id="rId21"/>
            </p:custDataLst>
          </p:nvPr>
        </p:nvSpPr>
        <p:spPr>
          <a:xfrm rot="4065365" flipH="1">
            <a:off x="10116268" y="5548297"/>
            <a:ext cx="269572" cy="247315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58" name="Google Shape;258;p14"/>
          <p:cNvSpPr/>
          <p:nvPr>
            <p:custDataLst>
              <p:tags r:id="rId22"/>
            </p:custDataLst>
          </p:nvPr>
        </p:nvSpPr>
        <p:spPr>
          <a:xfrm rot="-6466159">
            <a:off x="11134571" y="5156111"/>
            <a:ext cx="194861" cy="154883"/>
          </a:xfrm>
          <a:custGeom>
            <a:avLst/>
            <a:gdLst/>
            <a:ahLst/>
            <a:cxnLst/>
            <a:rect l="l" t="t" r="r" b="b"/>
            <a:pathLst>
              <a:path w="4783" h="3802" extrusionOk="0">
                <a:moveTo>
                  <a:pt x="2625" y="0"/>
                </a:moveTo>
                <a:cubicBezTo>
                  <a:pt x="1881" y="0"/>
                  <a:pt x="937" y="336"/>
                  <a:pt x="504" y="778"/>
                </a:cubicBezTo>
                <a:cubicBezTo>
                  <a:pt x="73" y="1219"/>
                  <a:pt x="0" y="1936"/>
                  <a:pt x="250" y="2498"/>
                </a:cubicBezTo>
                <a:cubicBezTo>
                  <a:pt x="500" y="3061"/>
                  <a:pt x="1028" y="3469"/>
                  <a:pt x="1612" y="3664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7" y="3802"/>
                  <a:pt x="3831" y="3544"/>
                  <a:pt x="4288" y="3038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5" y="21"/>
                  <a:pt x="2812" y="0"/>
                  <a:pt x="2625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59" name="Google Shape;259;p14"/>
          <p:cNvSpPr/>
          <p:nvPr>
            <p:custDataLst>
              <p:tags r:id="rId23"/>
            </p:custDataLst>
          </p:nvPr>
        </p:nvSpPr>
        <p:spPr>
          <a:xfrm rot="-8079944" flipH="1">
            <a:off x="11244164" y="5888137"/>
            <a:ext cx="169260" cy="104872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60" name="Google Shape;260;p14"/>
          <p:cNvSpPr/>
          <p:nvPr>
            <p:custDataLst>
              <p:tags r:id="rId24"/>
            </p:custDataLst>
          </p:nvPr>
        </p:nvSpPr>
        <p:spPr>
          <a:xfrm rot="-1453079" flipH="1">
            <a:off x="10190677" y="6577547"/>
            <a:ext cx="206045" cy="140847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61" name="Google Shape;261;p14"/>
          <p:cNvSpPr/>
          <p:nvPr>
            <p:custDataLst>
              <p:tags r:id="rId25"/>
            </p:custDataLst>
          </p:nvPr>
        </p:nvSpPr>
        <p:spPr>
          <a:xfrm rot="-1453079" flipH="1">
            <a:off x="10636204" y="4045287"/>
            <a:ext cx="288684" cy="178867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48800" y="3369667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ct val="0"/>
              </a:spcBef>
              <a:spcAft>
                <a:spcPct val="0"/>
              </a:spcAft>
              <a:buSzPts val="3600"/>
              <a:buNone/>
              <a:defRPr sz="5735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64" name="Google Shape;264;p15"/>
          <p:cNvSpPr txBox="1">
            <a:spLocks noGrp="1"/>
          </p:cNvSpPr>
          <p:nvPr>
            <p:ph type="title" idx="2" hasCustomPrompt="1"/>
            <p:custDataLst>
              <p:tags r:id="rId3"/>
            </p:custDataLst>
          </p:nvPr>
        </p:nvSpPr>
        <p:spPr>
          <a:xfrm>
            <a:off x="10161851" y="2911017"/>
            <a:ext cx="1091200" cy="2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 rot="237">
            <a:off x="3748916" y="4326544"/>
            <a:ext cx="58136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5"/>
          <p:cNvSpPr/>
          <p:nvPr>
            <p:custDataLst>
              <p:tags r:id="rId5"/>
            </p:custDataLst>
          </p:nvPr>
        </p:nvSpPr>
        <p:spPr>
          <a:xfrm rot="855204" flipH="1">
            <a:off x="56341" y="4127937"/>
            <a:ext cx="4548920" cy="4222788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67" name="Google Shape;267;p15"/>
          <p:cNvSpPr/>
          <p:nvPr>
            <p:custDataLst>
              <p:tags r:id="rId6"/>
            </p:custDataLst>
          </p:nvPr>
        </p:nvSpPr>
        <p:spPr>
          <a:xfrm rot="4857599" flipH="1">
            <a:off x="532239" y="-1019116"/>
            <a:ext cx="6435153" cy="5241585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68" name="Google Shape;268;p15"/>
          <p:cNvSpPr/>
          <p:nvPr>
            <p:custDataLst>
              <p:tags r:id="rId7"/>
            </p:custDataLst>
          </p:nvPr>
        </p:nvSpPr>
        <p:spPr>
          <a:xfrm flipH="1">
            <a:off x="5150460" y="-2376896"/>
            <a:ext cx="7416259" cy="8651116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69" name="Google Shape;269;p15"/>
          <p:cNvSpPr/>
          <p:nvPr>
            <p:custDataLst>
              <p:tags r:id="rId8"/>
            </p:custDataLst>
          </p:nvPr>
        </p:nvSpPr>
        <p:spPr>
          <a:xfrm rot="9041132">
            <a:off x="5255607" y="3522847"/>
            <a:ext cx="6347083" cy="5598160"/>
          </a:xfrm>
          <a:custGeom>
            <a:avLst/>
            <a:gdLst/>
            <a:ahLst/>
            <a:cxnLst/>
            <a:rect l="l" t="t" r="r" b="b"/>
            <a:pathLst>
              <a:path w="22101" h="19493" extrusionOk="0">
                <a:moveTo>
                  <a:pt x="13385" y="0"/>
                </a:moveTo>
                <a:cubicBezTo>
                  <a:pt x="13352" y="0"/>
                  <a:pt x="13318" y="0"/>
                  <a:pt x="13285" y="1"/>
                </a:cubicBezTo>
                <a:cubicBezTo>
                  <a:pt x="12958" y="5"/>
                  <a:pt x="12629" y="22"/>
                  <a:pt x="12298" y="58"/>
                </a:cubicBezTo>
                <a:cubicBezTo>
                  <a:pt x="10951" y="60"/>
                  <a:pt x="9685" y="399"/>
                  <a:pt x="8602" y="1237"/>
                </a:cubicBezTo>
                <a:cubicBezTo>
                  <a:pt x="7664" y="1962"/>
                  <a:pt x="6726" y="2789"/>
                  <a:pt x="6520" y="4016"/>
                </a:cubicBezTo>
                <a:cubicBezTo>
                  <a:pt x="6425" y="4586"/>
                  <a:pt x="6415" y="5208"/>
                  <a:pt x="6544" y="5774"/>
                </a:cubicBezTo>
                <a:cubicBezTo>
                  <a:pt x="6689" y="6409"/>
                  <a:pt x="7039" y="6981"/>
                  <a:pt x="7162" y="7624"/>
                </a:cubicBezTo>
                <a:cubicBezTo>
                  <a:pt x="7455" y="9170"/>
                  <a:pt x="6114" y="9853"/>
                  <a:pt x="4835" y="10078"/>
                </a:cubicBezTo>
                <a:cubicBezTo>
                  <a:pt x="3537" y="10306"/>
                  <a:pt x="1912" y="10661"/>
                  <a:pt x="993" y="11698"/>
                </a:cubicBezTo>
                <a:cubicBezTo>
                  <a:pt x="256" y="12530"/>
                  <a:pt x="0" y="13794"/>
                  <a:pt x="129" y="14877"/>
                </a:cubicBezTo>
                <a:cubicBezTo>
                  <a:pt x="270" y="16046"/>
                  <a:pt x="1049" y="16923"/>
                  <a:pt x="1993" y="17562"/>
                </a:cubicBezTo>
                <a:cubicBezTo>
                  <a:pt x="4521" y="19276"/>
                  <a:pt x="7556" y="19253"/>
                  <a:pt x="10488" y="19412"/>
                </a:cubicBezTo>
                <a:cubicBezTo>
                  <a:pt x="11239" y="19452"/>
                  <a:pt x="11994" y="19492"/>
                  <a:pt x="12748" y="19492"/>
                </a:cubicBezTo>
                <a:cubicBezTo>
                  <a:pt x="13409" y="19492"/>
                  <a:pt x="14069" y="19462"/>
                  <a:pt x="14723" y="19374"/>
                </a:cubicBezTo>
                <a:cubicBezTo>
                  <a:pt x="16022" y="19199"/>
                  <a:pt x="17304" y="18703"/>
                  <a:pt x="18404" y="17989"/>
                </a:cubicBezTo>
                <a:cubicBezTo>
                  <a:pt x="19609" y="17205"/>
                  <a:pt x="20269" y="15956"/>
                  <a:pt x="20897" y="14696"/>
                </a:cubicBezTo>
                <a:cubicBezTo>
                  <a:pt x="21567" y="13352"/>
                  <a:pt x="22047" y="11969"/>
                  <a:pt x="22067" y="10450"/>
                </a:cubicBezTo>
                <a:cubicBezTo>
                  <a:pt x="22101" y="7796"/>
                  <a:pt x="21108" y="4876"/>
                  <a:pt x="19443" y="2801"/>
                </a:cubicBezTo>
                <a:cubicBezTo>
                  <a:pt x="17937" y="925"/>
                  <a:pt x="15764" y="0"/>
                  <a:pt x="13385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70" name="Google Shape;270;p15"/>
          <p:cNvSpPr/>
          <p:nvPr>
            <p:custDataLst>
              <p:tags r:id="rId9"/>
            </p:custDataLst>
          </p:nvPr>
        </p:nvSpPr>
        <p:spPr>
          <a:xfrm rot="-6936425" flipH="1">
            <a:off x="742801" y="5104495"/>
            <a:ext cx="199759" cy="165667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71" name="Google Shape;271;p15"/>
          <p:cNvSpPr/>
          <p:nvPr>
            <p:custDataLst>
              <p:tags r:id="rId10"/>
            </p:custDataLst>
          </p:nvPr>
        </p:nvSpPr>
        <p:spPr>
          <a:xfrm rot="-6936425" flipH="1">
            <a:off x="1144815" y="6111351"/>
            <a:ext cx="198344" cy="132047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72" name="Google Shape;272;p15"/>
          <p:cNvSpPr/>
          <p:nvPr>
            <p:custDataLst>
              <p:tags r:id="rId11"/>
            </p:custDataLst>
          </p:nvPr>
        </p:nvSpPr>
        <p:spPr>
          <a:xfrm rot="-6936425" flipH="1">
            <a:off x="2020736" y="6247733"/>
            <a:ext cx="255216" cy="195203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73" name="Google Shape;273;p15"/>
          <p:cNvSpPr/>
          <p:nvPr>
            <p:custDataLst>
              <p:tags r:id="rId12"/>
            </p:custDataLst>
          </p:nvPr>
        </p:nvSpPr>
        <p:spPr>
          <a:xfrm rot="-6936425" flipH="1">
            <a:off x="2971276" y="6318653"/>
            <a:ext cx="206043" cy="140844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74" name="Google Shape;274;p15"/>
          <p:cNvSpPr/>
          <p:nvPr>
            <p:custDataLst>
              <p:tags r:id="rId13"/>
            </p:custDataLst>
          </p:nvPr>
        </p:nvSpPr>
        <p:spPr>
          <a:xfrm rot="-4119378">
            <a:off x="327175" y="5806052"/>
            <a:ext cx="120072" cy="132163"/>
          </a:xfrm>
          <a:custGeom>
            <a:avLst/>
            <a:gdLst/>
            <a:ahLst/>
            <a:cxnLst/>
            <a:rect l="l" t="t" r="r" b="b"/>
            <a:pathLst>
              <a:path w="745" h="820" extrusionOk="0">
                <a:moveTo>
                  <a:pt x="543" y="144"/>
                </a:moveTo>
                <a:lnTo>
                  <a:pt x="543" y="144"/>
                </a:lnTo>
                <a:cubicBezTo>
                  <a:pt x="546" y="148"/>
                  <a:pt x="549" y="152"/>
                  <a:pt x="552" y="155"/>
                </a:cubicBezTo>
                <a:lnTo>
                  <a:pt x="552" y="155"/>
                </a:lnTo>
                <a:cubicBezTo>
                  <a:pt x="549" y="152"/>
                  <a:pt x="546" y="148"/>
                  <a:pt x="544" y="145"/>
                </a:cubicBezTo>
                <a:cubicBezTo>
                  <a:pt x="544" y="145"/>
                  <a:pt x="544" y="145"/>
                  <a:pt x="543" y="144"/>
                </a:cubicBezTo>
                <a:close/>
                <a:moveTo>
                  <a:pt x="150" y="580"/>
                </a:moveTo>
                <a:cubicBezTo>
                  <a:pt x="155" y="586"/>
                  <a:pt x="161" y="593"/>
                  <a:pt x="166" y="600"/>
                </a:cubicBezTo>
                <a:cubicBezTo>
                  <a:pt x="160" y="593"/>
                  <a:pt x="155" y="587"/>
                  <a:pt x="150" y="580"/>
                </a:cubicBezTo>
                <a:close/>
                <a:moveTo>
                  <a:pt x="303" y="1"/>
                </a:moveTo>
                <a:cubicBezTo>
                  <a:pt x="287" y="1"/>
                  <a:pt x="270" y="3"/>
                  <a:pt x="253" y="6"/>
                </a:cubicBezTo>
                <a:cubicBezTo>
                  <a:pt x="215" y="7"/>
                  <a:pt x="178" y="20"/>
                  <a:pt x="145" y="40"/>
                </a:cubicBezTo>
                <a:cubicBezTo>
                  <a:pt x="126" y="56"/>
                  <a:pt x="106" y="70"/>
                  <a:pt x="86" y="85"/>
                </a:cubicBezTo>
                <a:cubicBezTo>
                  <a:pt x="51" y="122"/>
                  <a:pt x="25" y="164"/>
                  <a:pt x="12" y="213"/>
                </a:cubicBezTo>
                <a:cubicBezTo>
                  <a:pt x="7" y="239"/>
                  <a:pt x="4" y="265"/>
                  <a:pt x="1" y="292"/>
                </a:cubicBezTo>
                <a:cubicBezTo>
                  <a:pt x="2" y="345"/>
                  <a:pt x="15" y="394"/>
                  <a:pt x="41" y="440"/>
                </a:cubicBezTo>
                <a:cubicBezTo>
                  <a:pt x="72" y="482"/>
                  <a:pt x="104" y="523"/>
                  <a:pt x="137" y="564"/>
                </a:cubicBezTo>
                <a:lnTo>
                  <a:pt x="137" y="564"/>
                </a:lnTo>
                <a:cubicBezTo>
                  <a:pt x="149" y="580"/>
                  <a:pt x="160" y="597"/>
                  <a:pt x="171" y="616"/>
                </a:cubicBezTo>
                <a:lnTo>
                  <a:pt x="171" y="616"/>
                </a:lnTo>
                <a:cubicBezTo>
                  <a:pt x="181" y="649"/>
                  <a:pt x="197" y="679"/>
                  <a:pt x="220" y="706"/>
                </a:cubicBezTo>
                <a:cubicBezTo>
                  <a:pt x="241" y="736"/>
                  <a:pt x="269" y="763"/>
                  <a:pt x="302" y="780"/>
                </a:cubicBezTo>
                <a:cubicBezTo>
                  <a:pt x="336" y="802"/>
                  <a:pt x="372" y="813"/>
                  <a:pt x="411" y="815"/>
                </a:cubicBezTo>
                <a:cubicBezTo>
                  <a:pt x="426" y="818"/>
                  <a:pt x="443" y="820"/>
                  <a:pt x="459" y="820"/>
                </a:cubicBezTo>
                <a:cubicBezTo>
                  <a:pt x="481" y="820"/>
                  <a:pt x="504" y="817"/>
                  <a:pt x="526" y="810"/>
                </a:cubicBezTo>
                <a:cubicBezTo>
                  <a:pt x="549" y="800"/>
                  <a:pt x="572" y="790"/>
                  <a:pt x="596" y="779"/>
                </a:cubicBezTo>
                <a:cubicBezTo>
                  <a:pt x="640" y="753"/>
                  <a:pt x="675" y="718"/>
                  <a:pt x="701" y="674"/>
                </a:cubicBezTo>
                <a:cubicBezTo>
                  <a:pt x="711" y="650"/>
                  <a:pt x="720" y="627"/>
                  <a:pt x="731" y="604"/>
                </a:cubicBezTo>
                <a:cubicBezTo>
                  <a:pt x="745" y="553"/>
                  <a:pt x="745" y="500"/>
                  <a:pt x="731" y="448"/>
                </a:cubicBezTo>
                <a:cubicBezTo>
                  <a:pt x="720" y="416"/>
                  <a:pt x="706" y="384"/>
                  <a:pt x="691" y="353"/>
                </a:cubicBezTo>
                <a:cubicBezTo>
                  <a:pt x="687" y="342"/>
                  <a:pt x="682" y="332"/>
                  <a:pt x="676" y="322"/>
                </a:cubicBezTo>
                <a:cubicBezTo>
                  <a:pt x="665" y="304"/>
                  <a:pt x="653" y="284"/>
                  <a:pt x="640" y="266"/>
                </a:cubicBezTo>
                <a:cubicBezTo>
                  <a:pt x="608" y="224"/>
                  <a:pt x="575" y="183"/>
                  <a:pt x="542" y="141"/>
                </a:cubicBezTo>
                <a:lnTo>
                  <a:pt x="542" y="141"/>
                </a:lnTo>
                <a:cubicBezTo>
                  <a:pt x="524" y="109"/>
                  <a:pt x="499" y="83"/>
                  <a:pt x="468" y="63"/>
                </a:cubicBezTo>
                <a:cubicBezTo>
                  <a:pt x="440" y="37"/>
                  <a:pt x="407" y="20"/>
                  <a:pt x="369" y="11"/>
                </a:cubicBezTo>
                <a:cubicBezTo>
                  <a:pt x="347" y="4"/>
                  <a:pt x="325" y="1"/>
                  <a:pt x="30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75" name="Google Shape;275;p15"/>
          <p:cNvSpPr/>
          <p:nvPr>
            <p:custDataLst>
              <p:tags r:id="rId14"/>
            </p:custDataLst>
          </p:nvPr>
        </p:nvSpPr>
        <p:spPr>
          <a:xfrm rot="-4119378">
            <a:off x="2335681" y="6717795"/>
            <a:ext cx="242723" cy="188412"/>
          </a:xfrm>
          <a:custGeom>
            <a:avLst/>
            <a:gdLst/>
            <a:ahLst/>
            <a:cxnLst/>
            <a:rect l="l" t="t" r="r" b="b"/>
            <a:pathLst>
              <a:path w="1506" h="1169" extrusionOk="0">
                <a:moveTo>
                  <a:pt x="753" y="1"/>
                </a:moveTo>
                <a:cubicBezTo>
                  <a:pt x="2" y="1"/>
                  <a:pt x="1" y="1169"/>
                  <a:pt x="753" y="1169"/>
                </a:cubicBezTo>
                <a:cubicBezTo>
                  <a:pt x="1504" y="1169"/>
                  <a:pt x="1505" y="1"/>
                  <a:pt x="75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76" name="Google Shape;276;p15"/>
          <p:cNvSpPr/>
          <p:nvPr>
            <p:custDataLst>
              <p:tags r:id="rId15"/>
            </p:custDataLst>
          </p:nvPr>
        </p:nvSpPr>
        <p:spPr>
          <a:xfrm rot="-6936425" flipH="1">
            <a:off x="887697" y="4022619"/>
            <a:ext cx="214212" cy="154197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 rot="-907">
            <a:off x="6200381" y="4424720"/>
            <a:ext cx="454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ct val="0"/>
              </a:spcBef>
              <a:spcAft>
                <a:spcPct val="0"/>
              </a:spcAft>
              <a:buSzPts val="1800"/>
              <a:buNone/>
              <a:defRPr sz="32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279" name="Google Shape;279;p16"/>
          <p:cNvSpPr txBox="1"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092699" y="1626684"/>
            <a:ext cx="5654800" cy="2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6"/>
          <p:cNvSpPr/>
          <p:nvPr>
            <p:custDataLst>
              <p:tags r:id="rId4"/>
            </p:custDataLst>
          </p:nvPr>
        </p:nvSpPr>
        <p:spPr>
          <a:xfrm>
            <a:off x="0" y="2475433"/>
            <a:ext cx="8711239" cy="4382552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81" name="Google Shape;281;p16"/>
          <p:cNvSpPr/>
          <p:nvPr>
            <p:custDataLst>
              <p:tags r:id="rId5"/>
            </p:custDataLst>
          </p:nvPr>
        </p:nvSpPr>
        <p:spPr>
          <a:xfrm rot="-3311325">
            <a:off x="2237301" y="1246531"/>
            <a:ext cx="4236637" cy="3932895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82" name="Google Shape;282;p16"/>
          <p:cNvSpPr/>
          <p:nvPr>
            <p:custDataLst>
              <p:tags r:id="rId6"/>
            </p:custDataLst>
          </p:nvPr>
        </p:nvSpPr>
        <p:spPr>
          <a:xfrm rot="-10529362">
            <a:off x="5868217" y="-819295"/>
            <a:ext cx="8425000" cy="4113995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83" name="Google Shape;283;p16"/>
          <p:cNvSpPr/>
          <p:nvPr>
            <p:custDataLst>
              <p:tags r:id="rId7"/>
            </p:custDataLst>
          </p:nvPr>
        </p:nvSpPr>
        <p:spPr>
          <a:xfrm rot="5400000">
            <a:off x="6535440" y="959889"/>
            <a:ext cx="6675221" cy="685781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84" name="Google Shape;284;p16"/>
          <p:cNvSpPr/>
          <p:nvPr>
            <p:custDataLst>
              <p:tags r:id="rId8"/>
            </p:custDataLst>
          </p:nvPr>
        </p:nvSpPr>
        <p:spPr>
          <a:xfrm>
            <a:off x="5219917" y="6456535"/>
            <a:ext cx="172292" cy="124023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85" name="Google Shape;285;p16"/>
          <p:cNvSpPr/>
          <p:nvPr>
            <p:custDataLst>
              <p:tags r:id="rId9"/>
            </p:custDataLst>
          </p:nvPr>
        </p:nvSpPr>
        <p:spPr>
          <a:xfrm>
            <a:off x="6598043" y="6589128"/>
            <a:ext cx="205272" cy="157003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86" name="Google Shape;286;p16"/>
          <p:cNvSpPr/>
          <p:nvPr>
            <p:custDataLst>
              <p:tags r:id="rId10"/>
            </p:custDataLst>
          </p:nvPr>
        </p:nvSpPr>
        <p:spPr>
          <a:xfrm>
            <a:off x="5900365" y="6246568"/>
            <a:ext cx="139817" cy="101847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87" name="Google Shape;287;p16"/>
          <p:cNvSpPr/>
          <p:nvPr>
            <p:custDataLst>
              <p:tags r:id="rId11"/>
            </p:custDataLst>
          </p:nvPr>
        </p:nvSpPr>
        <p:spPr>
          <a:xfrm>
            <a:off x="6040169" y="6717501"/>
            <a:ext cx="232187" cy="143861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88" name="Google Shape;288;p16"/>
          <p:cNvSpPr/>
          <p:nvPr>
            <p:custDataLst>
              <p:tags r:id="rId12"/>
            </p:custDataLst>
          </p:nvPr>
        </p:nvSpPr>
        <p:spPr>
          <a:xfrm>
            <a:off x="6946552" y="6789732"/>
            <a:ext cx="334975" cy="228936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89" name="Google Shape;289;p16"/>
          <p:cNvSpPr/>
          <p:nvPr>
            <p:custDataLst>
              <p:tags r:id="rId13"/>
            </p:custDataLst>
          </p:nvPr>
        </p:nvSpPr>
        <p:spPr>
          <a:xfrm>
            <a:off x="5653764" y="6610993"/>
            <a:ext cx="165721" cy="113281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90" name="Google Shape;290;p16"/>
          <p:cNvSpPr/>
          <p:nvPr>
            <p:custDataLst>
              <p:tags r:id="rId14"/>
            </p:custDataLst>
          </p:nvPr>
        </p:nvSpPr>
        <p:spPr>
          <a:xfrm rot="8949219">
            <a:off x="4687792" y="6613504"/>
            <a:ext cx="102665" cy="108269"/>
          </a:xfrm>
          <a:custGeom>
            <a:avLst/>
            <a:gdLst/>
            <a:ahLst/>
            <a:cxnLst/>
            <a:rect l="l" t="t" r="r" b="b"/>
            <a:pathLst>
              <a:path w="751" h="792" extrusionOk="0">
                <a:moveTo>
                  <a:pt x="93" y="500"/>
                </a:moveTo>
                <a:cubicBezTo>
                  <a:pt x="95" y="502"/>
                  <a:pt x="98" y="504"/>
                  <a:pt x="100" y="505"/>
                </a:cubicBezTo>
                <a:lnTo>
                  <a:pt x="100" y="505"/>
                </a:lnTo>
                <a:cubicBezTo>
                  <a:pt x="97" y="504"/>
                  <a:pt x="95" y="502"/>
                  <a:pt x="93" y="500"/>
                </a:cubicBezTo>
                <a:close/>
                <a:moveTo>
                  <a:pt x="136" y="531"/>
                </a:moveTo>
                <a:cubicBezTo>
                  <a:pt x="137" y="533"/>
                  <a:pt x="139" y="534"/>
                  <a:pt x="140" y="536"/>
                </a:cubicBezTo>
                <a:lnTo>
                  <a:pt x="140" y="536"/>
                </a:lnTo>
                <a:cubicBezTo>
                  <a:pt x="140" y="536"/>
                  <a:pt x="140" y="536"/>
                  <a:pt x="140" y="536"/>
                </a:cubicBezTo>
                <a:lnTo>
                  <a:pt x="140" y="536"/>
                </a:lnTo>
                <a:cubicBezTo>
                  <a:pt x="139" y="534"/>
                  <a:pt x="137" y="533"/>
                  <a:pt x="136" y="531"/>
                </a:cubicBezTo>
                <a:close/>
                <a:moveTo>
                  <a:pt x="142" y="539"/>
                </a:moveTo>
                <a:cubicBezTo>
                  <a:pt x="142" y="539"/>
                  <a:pt x="142" y="539"/>
                  <a:pt x="142" y="539"/>
                </a:cubicBezTo>
                <a:lnTo>
                  <a:pt x="142" y="539"/>
                </a:lnTo>
                <a:cubicBezTo>
                  <a:pt x="143" y="540"/>
                  <a:pt x="143" y="540"/>
                  <a:pt x="144" y="541"/>
                </a:cubicBezTo>
                <a:lnTo>
                  <a:pt x="144" y="541"/>
                </a:lnTo>
                <a:cubicBezTo>
                  <a:pt x="143" y="540"/>
                  <a:pt x="143" y="540"/>
                  <a:pt x="142" y="539"/>
                </a:cubicBezTo>
                <a:close/>
                <a:moveTo>
                  <a:pt x="175" y="581"/>
                </a:moveTo>
                <a:cubicBezTo>
                  <a:pt x="177" y="584"/>
                  <a:pt x="179" y="586"/>
                  <a:pt x="181" y="589"/>
                </a:cubicBezTo>
                <a:cubicBezTo>
                  <a:pt x="179" y="586"/>
                  <a:pt x="177" y="584"/>
                  <a:pt x="175" y="581"/>
                </a:cubicBezTo>
                <a:close/>
                <a:moveTo>
                  <a:pt x="286" y="1"/>
                </a:moveTo>
                <a:cubicBezTo>
                  <a:pt x="263" y="1"/>
                  <a:pt x="241" y="4"/>
                  <a:pt x="219" y="12"/>
                </a:cubicBezTo>
                <a:cubicBezTo>
                  <a:pt x="181" y="21"/>
                  <a:pt x="148" y="37"/>
                  <a:pt x="120" y="63"/>
                </a:cubicBezTo>
                <a:cubicBezTo>
                  <a:pt x="88" y="84"/>
                  <a:pt x="62" y="111"/>
                  <a:pt x="44" y="145"/>
                </a:cubicBezTo>
                <a:cubicBezTo>
                  <a:pt x="34" y="168"/>
                  <a:pt x="24" y="191"/>
                  <a:pt x="14" y="215"/>
                </a:cubicBezTo>
                <a:cubicBezTo>
                  <a:pt x="0" y="267"/>
                  <a:pt x="0" y="319"/>
                  <a:pt x="14" y="370"/>
                </a:cubicBezTo>
                <a:cubicBezTo>
                  <a:pt x="23" y="394"/>
                  <a:pt x="33" y="417"/>
                  <a:pt x="44" y="440"/>
                </a:cubicBezTo>
                <a:cubicBezTo>
                  <a:pt x="64" y="474"/>
                  <a:pt x="91" y="503"/>
                  <a:pt x="124" y="527"/>
                </a:cubicBezTo>
                <a:lnTo>
                  <a:pt x="124" y="527"/>
                </a:lnTo>
                <a:cubicBezTo>
                  <a:pt x="136" y="538"/>
                  <a:pt x="148" y="550"/>
                  <a:pt x="159" y="563"/>
                </a:cubicBezTo>
                <a:lnTo>
                  <a:pt x="159" y="563"/>
                </a:lnTo>
                <a:cubicBezTo>
                  <a:pt x="176" y="589"/>
                  <a:pt x="192" y="618"/>
                  <a:pt x="205" y="647"/>
                </a:cubicBezTo>
                <a:cubicBezTo>
                  <a:pt x="220" y="665"/>
                  <a:pt x="235" y="686"/>
                  <a:pt x="251" y="706"/>
                </a:cubicBezTo>
                <a:cubicBezTo>
                  <a:pt x="276" y="734"/>
                  <a:pt x="307" y="755"/>
                  <a:pt x="345" y="766"/>
                </a:cubicBezTo>
                <a:cubicBezTo>
                  <a:pt x="368" y="779"/>
                  <a:pt x="393" y="786"/>
                  <a:pt x="418" y="786"/>
                </a:cubicBezTo>
                <a:cubicBezTo>
                  <a:pt x="434" y="789"/>
                  <a:pt x="451" y="791"/>
                  <a:pt x="467" y="791"/>
                </a:cubicBezTo>
                <a:cubicBezTo>
                  <a:pt x="490" y="791"/>
                  <a:pt x="513" y="788"/>
                  <a:pt x="535" y="780"/>
                </a:cubicBezTo>
                <a:cubicBezTo>
                  <a:pt x="558" y="771"/>
                  <a:pt x="581" y="762"/>
                  <a:pt x="604" y="751"/>
                </a:cubicBezTo>
                <a:cubicBezTo>
                  <a:pt x="623" y="735"/>
                  <a:pt x="644" y="720"/>
                  <a:pt x="663" y="706"/>
                </a:cubicBezTo>
                <a:cubicBezTo>
                  <a:pt x="691" y="680"/>
                  <a:pt x="712" y="648"/>
                  <a:pt x="723" y="611"/>
                </a:cubicBezTo>
                <a:cubicBezTo>
                  <a:pt x="740" y="577"/>
                  <a:pt x="750" y="539"/>
                  <a:pt x="747" y="499"/>
                </a:cubicBezTo>
                <a:cubicBezTo>
                  <a:pt x="746" y="482"/>
                  <a:pt x="744" y="465"/>
                  <a:pt x="741" y="447"/>
                </a:cubicBezTo>
                <a:cubicBezTo>
                  <a:pt x="744" y="408"/>
                  <a:pt x="735" y="369"/>
                  <a:pt x="717" y="335"/>
                </a:cubicBezTo>
                <a:cubicBezTo>
                  <a:pt x="705" y="298"/>
                  <a:pt x="686" y="269"/>
                  <a:pt x="657" y="241"/>
                </a:cubicBezTo>
                <a:cubicBezTo>
                  <a:pt x="644" y="227"/>
                  <a:pt x="630" y="215"/>
                  <a:pt x="615" y="205"/>
                </a:cubicBezTo>
                <a:lnTo>
                  <a:pt x="615" y="205"/>
                </a:lnTo>
                <a:cubicBezTo>
                  <a:pt x="594" y="179"/>
                  <a:pt x="574" y="153"/>
                  <a:pt x="550" y="129"/>
                </a:cubicBezTo>
                <a:cubicBezTo>
                  <a:pt x="517" y="96"/>
                  <a:pt x="479" y="69"/>
                  <a:pt x="443" y="40"/>
                </a:cubicBezTo>
                <a:cubicBezTo>
                  <a:pt x="408" y="18"/>
                  <a:pt x="373" y="8"/>
                  <a:pt x="335" y="6"/>
                </a:cubicBezTo>
                <a:cubicBezTo>
                  <a:pt x="319" y="3"/>
                  <a:pt x="302" y="1"/>
                  <a:pt x="286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91" name="Google Shape;291;p16"/>
          <p:cNvSpPr/>
          <p:nvPr>
            <p:custDataLst>
              <p:tags r:id="rId15"/>
            </p:custDataLst>
          </p:nvPr>
        </p:nvSpPr>
        <p:spPr>
          <a:xfrm rot="8949219">
            <a:off x="6274972" y="6284809"/>
            <a:ext cx="136977" cy="145863"/>
          </a:xfrm>
          <a:custGeom>
            <a:avLst/>
            <a:gdLst/>
            <a:ahLst/>
            <a:cxnLst/>
            <a:rect l="l" t="t" r="r" b="b"/>
            <a:pathLst>
              <a:path w="1002" h="1067" extrusionOk="0">
                <a:moveTo>
                  <a:pt x="440" y="358"/>
                </a:moveTo>
                <a:cubicBezTo>
                  <a:pt x="438" y="363"/>
                  <a:pt x="435" y="369"/>
                  <a:pt x="432" y="375"/>
                </a:cubicBezTo>
                <a:lnTo>
                  <a:pt x="432" y="375"/>
                </a:lnTo>
                <a:cubicBezTo>
                  <a:pt x="435" y="369"/>
                  <a:pt x="437" y="363"/>
                  <a:pt x="440" y="358"/>
                </a:cubicBezTo>
                <a:close/>
                <a:moveTo>
                  <a:pt x="424" y="379"/>
                </a:moveTo>
                <a:cubicBezTo>
                  <a:pt x="423" y="382"/>
                  <a:pt x="423" y="385"/>
                  <a:pt x="422" y="388"/>
                </a:cubicBezTo>
                <a:lnTo>
                  <a:pt x="422" y="388"/>
                </a:lnTo>
                <a:cubicBezTo>
                  <a:pt x="423" y="385"/>
                  <a:pt x="423" y="382"/>
                  <a:pt x="424" y="379"/>
                </a:cubicBezTo>
                <a:close/>
                <a:moveTo>
                  <a:pt x="538" y="584"/>
                </a:moveTo>
                <a:cubicBezTo>
                  <a:pt x="541" y="585"/>
                  <a:pt x="543" y="586"/>
                  <a:pt x="546" y="587"/>
                </a:cubicBezTo>
                <a:cubicBezTo>
                  <a:pt x="543" y="586"/>
                  <a:pt x="541" y="585"/>
                  <a:pt x="538" y="584"/>
                </a:cubicBezTo>
                <a:close/>
                <a:moveTo>
                  <a:pt x="514" y="0"/>
                </a:moveTo>
                <a:cubicBezTo>
                  <a:pt x="440" y="0"/>
                  <a:pt x="368" y="13"/>
                  <a:pt x="296" y="13"/>
                </a:cubicBezTo>
                <a:cubicBezTo>
                  <a:pt x="220" y="13"/>
                  <a:pt x="141" y="46"/>
                  <a:pt x="89" y="100"/>
                </a:cubicBezTo>
                <a:cubicBezTo>
                  <a:pt x="39" y="150"/>
                  <a:pt x="1" y="234"/>
                  <a:pt x="3" y="306"/>
                </a:cubicBezTo>
                <a:cubicBezTo>
                  <a:pt x="6" y="382"/>
                  <a:pt x="31" y="460"/>
                  <a:pt x="89" y="513"/>
                </a:cubicBezTo>
                <a:cubicBezTo>
                  <a:pt x="131" y="548"/>
                  <a:pt x="177" y="575"/>
                  <a:pt x="229" y="587"/>
                </a:cubicBezTo>
                <a:lnTo>
                  <a:pt x="229" y="587"/>
                </a:lnTo>
                <a:cubicBezTo>
                  <a:pt x="186" y="640"/>
                  <a:pt x="160" y="709"/>
                  <a:pt x="160" y="775"/>
                </a:cubicBezTo>
                <a:cubicBezTo>
                  <a:pt x="160" y="846"/>
                  <a:pt x="192" y="931"/>
                  <a:pt x="247" y="980"/>
                </a:cubicBezTo>
                <a:cubicBezTo>
                  <a:pt x="300" y="1030"/>
                  <a:pt x="369" y="1067"/>
                  <a:pt x="443" y="1067"/>
                </a:cubicBezTo>
                <a:cubicBezTo>
                  <a:pt x="446" y="1067"/>
                  <a:pt x="449" y="1067"/>
                  <a:pt x="452" y="1067"/>
                </a:cubicBezTo>
                <a:cubicBezTo>
                  <a:pt x="531" y="1062"/>
                  <a:pt x="603" y="1037"/>
                  <a:pt x="659" y="980"/>
                </a:cubicBezTo>
                <a:cubicBezTo>
                  <a:pt x="706" y="935"/>
                  <a:pt x="756" y="895"/>
                  <a:pt x="801" y="847"/>
                </a:cubicBezTo>
                <a:cubicBezTo>
                  <a:pt x="880" y="765"/>
                  <a:pt x="953" y="668"/>
                  <a:pt x="981" y="558"/>
                </a:cubicBezTo>
                <a:cubicBezTo>
                  <a:pt x="1002" y="480"/>
                  <a:pt x="1002" y="399"/>
                  <a:pt x="983" y="321"/>
                </a:cubicBezTo>
                <a:cubicBezTo>
                  <a:pt x="981" y="314"/>
                  <a:pt x="979" y="306"/>
                  <a:pt x="976" y="300"/>
                </a:cubicBezTo>
                <a:cubicBezTo>
                  <a:pt x="965" y="272"/>
                  <a:pt x="954" y="242"/>
                  <a:pt x="938" y="215"/>
                </a:cubicBezTo>
                <a:cubicBezTo>
                  <a:pt x="921" y="183"/>
                  <a:pt x="897" y="152"/>
                  <a:pt x="870" y="127"/>
                </a:cubicBezTo>
                <a:cubicBezTo>
                  <a:pt x="771" y="35"/>
                  <a:pt x="646" y="0"/>
                  <a:pt x="514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92" name="Google Shape;292;p16"/>
          <p:cNvSpPr/>
          <p:nvPr>
            <p:custDataLst>
              <p:tags r:id="rId16"/>
            </p:custDataLst>
          </p:nvPr>
        </p:nvSpPr>
        <p:spPr>
          <a:xfrm rot="8949219">
            <a:off x="4570548" y="6097691"/>
            <a:ext cx="171291" cy="170607"/>
          </a:xfrm>
          <a:custGeom>
            <a:avLst/>
            <a:gdLst/>
            <a:ahLst/>
            <a:cxnLst/>
            <a:rect l="l" t="t" r="r" b="b"/>
            <a:pathLst>
              <a:path w="1253" h="1248" extrusionOk="0">
                <a:moveTo>
                  <a:pt x="665" y="0"/>
                </a:moveTo>
                <a:lnTo>
                  <a:pt x="509" y="21"/>
                </a:lnTo>
                <a:cubicBezTo>
                  <a:pt x="411" y="48"/>
                  <a:pt x="325" y="99"/>
                  <a:pt x="252" y="171"/>
                </a:cubicBezTo>
                <a:lnTo>
                  <a:pt x="173" y="249"/>
                </a:lnTo>
                <a:cubicBezTo>
                  <a:pt x="116" y="302"/>
                  <a:pt x="77" y="365"/>
                  <a:pt x="53" y="437"/>
                </a:cubicBezTo>
                <a:cubicBezTo>
                  <a:pt x="17" y="507"/>
                  <a:pt x="0" y="583"/>
                  <a:pt x="2" y="662"/>
                </a:cubicBezTo>
                <a:cubicBezTo>
                  <a:pt x="0" y="743"/>
                  <a:pt x="17" y="819"/>
                  <a:pt x="53" y="889"/>
                </a:cubicBezTo>
                <a:cubicBezTo>
                  <a:pt x="77" y="961"/>
                  <a:pt x="117" y="1023"/>
                  <a:pt x="173" y="1077"/>
                </a:cubicBezTo>
                <a:cubicBezTo>
                  <a:pt x="213" y="1107"/>
                  <a:pt x="253" y="1138"/>
                  <a:pt x="292" y="1168"/>
                </a:cubicBezTo>
                <a:cubicBezTo>
                  <a:pt x="384" y="1222"/>
                  <a:pt x="482" y="1247"/>
                  <a:pt x="587" y="1247"/>
                </a:cubicBezTo>
                <a:lnTo>
                  <a:pt x="743" y="1227"/>
                </a:lnTo>
                <a:cubicBezTo>
                  <a:pt x="843" y="1200"/>
                  <a:pt x="927" y="1149"/>
                  <a:pt x="1001" y="1077"/>
                </a:cubicBezTo>
                <a:lnTo>
                  <a:pt x="1079" y="999"/>
                </a:lnTo>
                <a:cubicBezTo>
                  <a:pt x="1137" y="945"/>
                  <a:pt x="1176" y="882"/>
                  <a:pt x="1199" y="810"/>
                </a:cubicBezTo>
                <a:cubicBezTo>
                  <a:pt x="1236" y="741"/>
                  <a:pt x="1253" y="666"/>
                  <a:pt x="1249" y="585"/>
                </a:cubicBezTo>
                <a:cubicBezTo>
                  <a:pt x="1253" y="504"/>
                  <a:pt x="1236" y="430"/>
                  <a:pt x="1199" y="360"/>
                </a:cubicBezTo>
                <a:cubicBezTo>
                  <a:pt x="1176" y="288"/>
                  <a:pt x="1135" y="224"/>
                  <a:pt x="1079" y="171"/>
                </a:cubicBezTo>
                <a:cubicBezTo>
                  <a:pt x="1039" y="141"/>
                  <a:pt x="1000" y="109"/>
                  <a:pt x="960" y="80"/>
                </a:cubicBezTo>
                <a:cubicBezTo>
                  <a:pt x="869" y="26"/>
                  <a:pt x="771" y="0"/>
                  <a:pt x="665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93" name="Google Shape;293;p16"/>
          <p:cNvSpPr/>
          <p:nvPr>
            <p:custDataLst>
              <p:tags r:id="rId17"/>
            </p:custDataLst>
          </p:nvPr>
        </p:nvSpPr>
        <p:spPr>
          <a:xfrm rot="8949219">
            <a:off x="4824205" y="6378605"/>
            <a:ext cx="103075" cy="80108"/>
          </a:xfrm>
          <a:custGeom>
            <a:avLst/>
            <a:gdLst/>
            <a:ahLst/>
            <a:cxnLst/>
            <a:rect l="l" t="t" r="r" b="b"/>
            <a:pathLst>
              <a:path w="754" h="586" extrusionOk="0">
                <a:moveTo>
                  <a:pt x="376" y="1"/>
                </a:moveTo>
                <a:cubicBezTo>
                  <a:pt x="0" y="1"/>
                  <a:pt x="0" y="585"/>
                  <a:pt x="376" y="585"/>
                </a:cubicBezTo>
                <a:cubicBezTo>
                  <a:pt x="751" y="585"/>
                  <a:pt x="753" y="1"/>
                  <a:pt x="376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94" name="Google Shape;294;p16"/>
          <p:cNvSpPr/>
          <p:nvPr>
            <p:custDataLst>
              <p:tags r:id="rId18"/>
            </p:custDataLst>
          </p:nvPr>
        </p:nvSpPr>
        <p:spPr>
          <a:xfrm rot="8949219">
            <a:off x="5215444" y="6750408"/>
            <a:ext cx="181269" cy="191932"/>
          </a:xfrm>
          <a:custGeom>
            <a:avLst/>
            <a:gdLst/>
            <a:ahLst/>
            <a:cxnLst/>
            <a:rect l="l" t="t" r="r" b="b"/>
            <a:pathLst>
              <a:path w="1326" h="1404" extrusionOk="0">
                <a:moveTo>
                  <a:pt x="565" y="1"/>
                </a:moveTo>
                <a:cubicBezTo>
                  <a:pt x="492" y="1"/>
                  <a:pt x="423" y="17"/>
                  <a:pt x="359" y="51"/>
                </a:cubicBezTo>
                <a:cubicBezTo>
                  <a:pt x="287" y="74"/>
                  <a:pt x="224" y="116"/>
                  <a:pt x="171" y="172"/>
                </a:cubicBezTo>
                <a:cubicBezTo>
                  <a:pt x="140" y="211"/>
                  <a:pt x="110" y="250"/>
                  <a:pt x="79" y="291"/>
                </a:cubicBezTo>
                <a:cubicBezTo>
                  <a:pt x="26" y="382"/>
                  <a:pt x="0" y="480"/>
                  <a:pt x="0" y="586"/>
                </a:cubicBezTo>
                <a:lnTo>
                  <a:pt x="20" y="741"/>
                </a:lnTo>
                <a:cubicBezTo>
                  <a:pt x="45" y="824"/>
                  <a:pt x="84" y="899"/>
                  <a:pt x="138" y="963"/>
                </a:cubicBezTo>
                <a:lnTo>
                  <a:pt x="138" y="963"/>
                </a:lnTo>
                <a:cubicBezTo>
                  <a:pt x="147" y="978"/>
                  <a:pt x="156" y="994"/>
                  <a:pt x="165" y="1010"/>
                </a:cubicBezTo>
                <a:cubicBezTo>
                  <a:pt x="176" y="1030"/>
                  <a:pt x="187" y="1047"/>
                  <a:pt x="198" y="1064"/>
                </a:cubicBezTo>
                <a:cubicBezTo>
                  <a:pt x="204" y="1074"/>
                  <a:pt x="210" y="1082"/>
                  <a:pt x="217" y="1091"/>
                </a:cubicBezTo>
                <a:cubicBezTo>
                  <a:pt x="253" y="1139"/>
                  <a:pt x="288" y="1188"/>
                  <a:pt x="328" y="1233"/>
                </a:cubicBezTo>
                <a:cubicBezTo>
                  <a:pt x="381" y="1290"/>
                  <a:pt x="444" y="1330"/>
                  <a:pt x="516" y="1353"/>
                </a:cubicBezTo>
                <a:cubicBezTo>
                  <a:pt x="580" y="1387"/>
                  <a:pt x="649" y="1404"/>
                  <a:pt x="722" y="1404"/>
                </a:cubicBezTo>
                <a:cubicBezTo>
                  <a:pt x="728" y="1404"/>
                  <a:pt x="735" y="1404"/>
                  <a:pt x="741" y="1403"/>
                </a:cubicBezTo>
                <a:cubicBezTo>
                  <a:pt x="748" y="1404"/>
                  <a:pt x="755" y="1404"/>
                  <a:pt x="761" y="1404"/>
                </a:cubicBezTo>
                <a:cubicBezTo>
                  <a:pt x="835" y="1404"/>
                  <a:pt x="903" y="1387"/>
                  <a:pt x="968" y="1353"/>
                </a:cubicBezTo>
                <a:cubicBezTo>
                  <a:pt x="1040" y="1330"/>
                  <a:pt x="1102" y="1288"/>
                  <a:pt x="1156" y="1233"/>
                </a:cubicBezTo>
                <a:cubicBezTo>
                  <a:pt x="1186" y="1193"/>
                  <a:pt x="1217" y="1153"/>
                  <a:pt x="1247" y="1114"/>
                </a:cubicBezTo>
                <a:cubicBezTo>
                  <a:pt x="1300" y="1022"/>
                  <a:pt x="1326" y="924"/>
                  <a:pt x="1326" y="819"/>
                </a:cubicBezTo>
                <a:lnTo>
                  <a:pt x="1305" y="663"/>
                </a:lnTo>
                <a:cubicBezTo>
                  <a:pt x="1282" y="581"/>
                  <a:pt x="1243" y="506"/>
                  <a:pt x="1188" y="440"/>
                </a:cubicBezTo>
                <a:lnTo>
                  <a:pt x="1188" y="440"/>
                </a:lnTo>
                <a:cubicBezTo>
                  <a:pt x="1179" y="425"/>
                  <a:pt x="1170" y="410"/>
                  <a:pt x="1161" y="394"/>
                </a:cubicBezTo>
                <a:cubicBezTo>
                  <a:pt x="1150" y="375"/>
                  <a:pt x="1139" y="357"/>
                  <a:pt x="1128" y="339"/>
                </a:cubicBezTo>
                <a:cubicBezTo>
                  <a:pt x="1123" y="330"/>
                  <a:pt x="1116" y="321"/>
                  <a:pt x="1109" y="314"/>
                </a:cubicBezTo>
                <a:cubicBezTo>
                  <a:pt x="1074" y="266"/>
                  <a:pt x="1038" y="216"/>
                  <a:pt x="998" y="172"/>
                </a:cubicBezTo>
                <a:cubicBezTo>
                  <a:pt x="945" y="114"/>
                  <a:pt x="882" y="74"/>
                  <a:pt x="810" y="51"/>
                </a:cubicBezTo>
                <a:cubicBezTo>
                  <a:pt x="746" y="17"/>
                  <a:pt x="677" y="1"/>
                  <a:pt x="605" y="1"/>
                </a:cubicBezTo>
                <a:cubicBezTo>
                  <a:pt x="598" y="1"/>
                  <a:pt x="592" y="1"/>
                  <a:pt x="585" y="1"/>
                </a:cubicBezTo>
                <a:cubicBezTo>
                  <a:pt x="578" y="1"/>
                  <a:pt x="572" y="1"/>
                  <a:pt x="565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95" name="Google Shape;295;p16"/>
          <p:cNvSpPr/>
          <p:nvPr>
            <p:custDataLst>
              <p:tags r:id="rId19"/>
            </p:custDataLst>
          </p:nvPr>
        </p:nvSpPr>
        <p:spPr>
          <a:xfrm rot="8949219">
            <a:off x="5553879" y="6250867"/>
            <a:ext cx="73957" cy="93232"/>
          </a:xfrm>
          <a:custGeom>
            <a:avLst/>
            <a:gdLst/>
            <a:ahLst/>
            <a:cxnLst/>
            <a:rect l="l" t="t" r="r" b="b"/>
            <a:pathLst>
              <a:path w="541" h="682" extrusionOk="0">
                <a:moveTo>
                  <a:pt x="253" y="45"/>
                </a:moveTo>
                <a:cubicBezTo>
                  <a:pt x="256" y="49"/>
                  <a:pt x="259" y="53"/>
                  <a:pt x="262" y="56"/>
                </a:cubicBezTo>
                <a:lnTo>
                  <a:pt x="262" y="56"/>
                </a:lnTo>
                <a:cubicBezTo>
                  <a:pt x="259" y="53"/>
                  <a:pt x="256" y="49"/>
                  <a:pt x="253" y="45"/>
                </a:cubicBezTo>
                <a:close/>
                <a:moveTo>
                  <a:pt x="216" y="434"/>
                </a:moveTo>
                <a:cubicBezTo>
                  <a:pt x="219" y="437"/>
                  <a:pt x="222" y="441"/>
                  <a:pt x="225" y="445"/>
                </a:cubicBezTo>
                <a:cubicBezTo>
                  <a:pt x="222" y="441"/>
                  <a:pt x="219" y="438"/>
                  <a:pt x="216" y="434"/>
                </a:cubicBezTo>
                <a:close/>
                <a:moveTo>
                  <a:pt x="242" y="467"/>
                </a:moveTo>
                <a:cubicBezTo>
                  <a:pt x="242" y="470"/>
                  <a:pt x="243" y="474"/>
                  <a:pt x="243" y="477"/>
                </a:cubicBezTo>
                <a:lnTo>
                  <a:pt x="243" y="477"/>
                </a:lnTo>
                <a:cubicBezTo>
                  <a:pt x="243" y="474"/>
                  <a:pt x="242" y="470"/>
                  <a:pt x="242" y="467"/>
                </a:cubicBezTo>
                <a:close/>
                <a:moveTo>
                  <a:pt x="243" y="508"/>
                </a:moveTo>
                <a:cubicBezTo>
                  <a:pt x="243" y="510"/>
                  <a:pt x="242" y="512"/>
                  <a:pt x="242" y="514"/>
                </a:cubicBezTo>
                <a:cubicBezTo>
                  <a:pt x="242" y="512"/>
                  <a:pt x="242" y="510"/>
                  <a:pt x="243" y="508"/>
                </a:cubicBezTo>
                <a:close/>
                <a:moveTo>
                  <a:pt x="148" y="1"/>
                </a:moveTo>
                <a:cubicBezTo>
                  <a:pt x="121" y="1"/>
                  <a:pt x="94" y="7"/>
                  <a:pt x="75" y="21"/>
                </a:cubicBezTo>
                <a:cubicBezTo>
                  <a:pt x="43" y="41"/>
                  <a:pt x="16" y="71"/>
                  <a:pt x="7" y="108"/>
                </a:cubicBezTo>
                <a:cubicBezTo>
                  <a:pt x="1" y="142"/>
                  <a:pt x="0" y="190"/>
                  <a:pt x="23" y="220"/>
                </a:cubicBezTo>
                <a:cubicBezTo>
                  <a:pt x="56" y="262"/>
                  <a:pt x="92" y="302"/>
                  <a:pt x="130" y="340"/>
                </a:cubicBezTo>
                <a:cubicBezTo>
                  <a:pt x="158" y="368"/>
                  <a:pt x="185" y="397"/>
                  <a:pt x="210" y="426"/>
                </a:cubicBezTo>
                <a:lnTo>
                  <a:pt x="210" y="426"/>
                </a:lnTo>
                <a:cubicBezTo>
                  <a:pt x="222" y="443"/>
                  <a:pt x="233" y="460"/>
                  <a:pt x="242" y="478"/>
                </a:cubicBezTo>
                <a:lnTo>
                  <a:pt x="242" y="478"/>
                </a:lnTo>
                <a:cubicBezTo>
                  <a:pt x="243" y="481"/>
                  <a:pt x="243" y="484"/>
                  <a:pt x="244" y="488"/>
                </a:cubicBezTo>
                <a:lnTo>
                  <a:pt x="244" y="488"/>
                </a:lnTo>
                <a:cubicBezTo>
                  <a:pt x="244" y="489"/>
                  <a:pt x="244" y="491"/>
                  <a:pt x="244" y="492"/>
                </a:cubicBezTo>
                <a:lnTo>
                  <a:pt x="244" y="492"/>
                </a:lnTo>
                <a:cubicBezTo>
                  <a:pt x="244" y="494"/>
                  <a:pt x="243" y="497"/>
                  <a:pt x="242" y="499"/>
                </a:cubicBezTo>
                <a:cubicBezTo>
                  <a:pt x="221" y="573"/>
                  <a:pt x="268" y="661"/>
                  <a:pt x="344" y="678"/>
                </a:cubicBezTo>
                <a:cubicBezTo>
                  <a:pt x="356" y="680"/>
                  <a:pt x="369" y="682"/>
                  <a:pt x="380" y="682"/>
                </a:cubicBezTo>
                <a:cubicBezTo>
                  <a:pt x="445" y="682"/>
                  <a:pt x="505" y="642"/>
                  <a:pt x="524" y="575"/>
                </a:cubicBezTo>
                <a:cubicBezTo>
                  <a:pt x="540" y="516"/>
                  <a:pt x="540" y="449"/>
                  <a:pt x="519" y="393"/>
                </a:cubicBezTo>
                <a:cubicBezTo>
                  <a:pt x="497" y="329"/>
                  <a:pt x="465" y="281"/>
                  <a:pt x="424" y="230"/>
                </a:cubicBezTo>
                <a:cubicBezTo>
                  <a:pt x="375" y="168"/>
                  <a:pt x="313" y="117"/>
                  <a:pt x="262" y="56"/>
                </a:cubicBezTo>
                <a:lnTo>
                  <a:pt x="262" y="56"/>
                </a:lnTo>
                <a:cubicBezTo>
                  <a:pt x="267" y="63"/>
                  <a:pt x="271" y="69"/>
                  <a:pt x="277" y="76"/>
                </a:cubicBezTo>
                <a:cubicBezTo>
                  <a:pt x="275" y="73"/>
                  <a:pt x="275" y="72"/>
                  <a:pt x="273" y="72"/>
                </a:cubicBezTo>
                <a:cubicBezTo>
                  <a:pt x="249" y="41"/>
                  <a:pt x="225" y="17"/>
                  <a:pt x="186" y="6"/>
                </a:cubicBezTo>
                <a:cubicBezTo>
                  <a:pt x="174" y="2"/>
                  <a:pt x="161" y="1"/>
                  <a:pt x="14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96" name="Google Shape;296;p16"/>
          <p:cNvSpPr/>
          <p:nvPr>
            <p:custDataLst>
              <p:tags r:id="rId20"/>
            </p:custDataLst>
          </p:nvPr>
        </p:nvSpPr>
        <p:spPr>
          <a:xfrm rot="8949219">
            <a:off x="881791" y="4427733"/>
            <a:ext cx="171291" cy="160080"/>
          </a:xfrm>
          <a:custGeom>
            <a:avLst/>
            <a:gdLst/>
            <a:ahLst/>
            <a:cxnLst/>
            <a:rect l="l" t="t" r="r" b="b"/>
            <a:pathLst>
              <a:path w="1253" h="1171" extrusionOk="0">
                <a:moveTo>
                  <a:pt x="567" y="1"/>
                </a:moveTo>
                <a:cubicBezTo>
                  <a:pt x="495" y="1"/>
                  <a:pt x="426" y="17"/>
                  <a:pt x="362" y="51"/>
                </a:cubicBezTo>
                <a:cubicBezTo>
                  <a:pt x="290" y="74"/>
                  <a:pt x="226" y="116"/>
                  <a:pt x="174" y="171"/>
                </a:cubicBezTo>
                <a:cubicBezTo>
                  <a:pt x="116" y="225"/>
                  <a:pt x="77" y="287"/>
                  <a:pt x="54" y="360"/>
                </a:cubicBezTo>
                <a:cubicBezTo>
                  <a:pt x="17" y="429"/>
                  <a:pt x="0" y="505"/>
                  <a:pt x="2" y="586"/>
                </a:cubicBezTo>
                <a:lnTo>
                  <a:pt x="23" y="741"/>
                </a:lnTo>
                <a:cubicBezTo>
                  <a:pt x="50" y="839"/>
                  <a:pt x="102" y="925"/>
                  <a:pt x="174" y="1000"/>
                </a:cubicBezTo>
                <a:cubicBezTo>
                  <a:pt x="213" y="1029"/>
                  <a:pt x="253" y="1061"/>
                  <a:pt x="293" y="1090"/>
                </a:cubicBezTo>
                <a:cubicBezTo>
                  <a:pt x="383" y="1143"/>
                  <a:pt x="481" y="1169"/>
                  <a:pt x="588" y="1170"/>
                </a:cubicBezTo>
                <a:lnTo>
                  <a:pt x="666" y="1170"/>
                </a:lnTo>
                <a:cubicBezTo>
                  <a:pt x="670" y="1170"/>
                  <a:pt x="675" y="1170"/>
                  <a:pt x="680" y="1170"/>
                </a:cubicBezTo>
                <a:cubicBezTo>
                  <a:pt x="755" y="1170"/>
                  <a:pt x="825" y="1154"/>
                  <a:pt x="891" y="1120"/>
                </a:cubicBezTo>
                <a:cubicBezTo>
                  <a:pt x="963" y="1096"/>
                  <a:pt x="1026" y="1055"/>
                  <a:pt x="1080" y="1000"/>
                </a:cubicBezTo>
                <a:cubicBezTo>
                  <a:pt x="1137" y="946"/>
                  <a:pt x="1176" y="883"/>
                  <a:pt x="1199" y="811"/>
                </a:cubicBezTo>
                <a:cubicBezTo>
                  <a:pt x="1236" y="741"/>
                  <a:pt x="1252" y="666"/>
                  <a:pt x="1250" y="586"/>
                </a:cubicBezTo>
                <a:lnTo>
                  <a:pt x="1229" y="429"/>
                </a:lnTo>
                <a:cubicBezTo>
                  <a:pt x="1202" y="331"/>
                  <a:pt x="1152" y="246"/>
                  <a:pt x="1080" y="171"/>
                </a:cubicBezTo>
                <a:cubicBezTo>
                  <a:pt x="1039" y="142"/>
                  <a:pt x="1000" y="110"/>
                  <a:pt x="961" y="80"/>
                </a:cubicBezTo>
                <a:cubicBezTo>
                  <a:pt x="869" y="27"/>
                  <a:pt x="771" y="1"/>
                  <a:pt x="666" y="1"/>
                </a:cubicBezTo>
                <a:lnTo>
                  <a:pt x="587" y="1"/>
                </a:lnTo>
                <a:cubicBezTo>
                  <a:pt x="580" y="1"/>
                  <a:pt x="574" y="1"/>
                  <a:pt x="567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297" name="Google Shape;297;p16"/>
          <p:cNvSpPr/>
          <p:nvPr>
            <p:custDataLst>
              <p:tags r:id="rId21"/>
            </p:custDataLst>
          </p:nvPr>
        </p:nvSpPr>
        <p:spPr>
          <a:xfrm rot="3878599">
            <a:off x="361856" y="-817975"/>
            <a:ext cx="1392785" cy="3921127"/>
          </a:xfrm>
          <a:custGeom>
            <a:avLst/>
            <a:gdLst/>
            <a:ahLst/>
            <a:cxnLst/>
            <a:rect l="l" t="t" r="r" b="b"/>
            <a:pathLst>
              <a:path w="6492" h="22977" extrusionOk="0">
                <a:moveTo>
                  <a:pt x="5291" y="6219"/>
                </a:moveTo>
                <a:cubicBezTo>
                  <a:pt x="5433" y="6219"/>
                  <a:pt x="5589" y="6276"/>
                  <a:pt x="5697" y="6374"/>
                </a:cubicBezTo>
                <a:cubicBezTo>
                  <a:pt x="5898" y="6555"/>
                  <a:pt x="5983" y="6858"/>
                  <a:pt x="6026" y="7155"/>
                </a:cubicBezTo>
                <a:cubicBezTo>
                  <a:pt x="6276" y="9007"/>
                  <a:pt x="6191" y="10908"/>
                  <a:pt x="5778" y="12733"/>
                </a:cubicBezTo>
                <a:cubicBezTo>
                  <a:pt x="5641" y="13340"/>
                  <a:pt x="5468" y="13946"/>
                  <a:pt x="5182" y="14499"/>
                </a:cubicBezTo>
                <a:cubicBezTo>
                  <a:pt x="5008" y="14865"/>
                  <a:pt x="4754" y="15210"/>
                  <a:pt x="4447" y="15494"/>
                </a:cubicBezTo>
                <a:lnTo>
                  <a:pt x="4447" y="15494"/>
                </a:lnTo>
                <a:cubicBezTo>
                  <a:pt x="4513" y="13801"/>
                  <a:pt x="4598" y="12109"/>
                  <a:pt x="4718" y="10440"/>
                </a:cubicBezTo>
                <a:cubicBezTo>
                  <a:pt x="4812" y="9063"/>
                  <a:pt x="4909" y="7687"/>
                  <a:pt x="5027" y="6310"/>
                </a:cubicBezTo>
                <a:lnTo>
                  <a:pt x="5027" y="6310"/>
                </a:lnTo>
                <a:cubicBezTo>
                  <a:pt x="5095" y="6247"/>
                  <a:pt x="5190" y="6219"/>
                  <a:pt x="5291" y="6219"/>
                </a:cubicBezTo>
                <a:close/>
                <a:moveTo>
                  <a:pt x="1031" y="1"/>
                </a:moveTo>
                <a:lnTo>
                  <a:pt x="1031" y="1"/>
                </a:lnTo>
                <a:cubicBezTo>
                  <a:pt x="219" y="4220"/>
                  <a:pt x="0" y="8781"/>
                  <a:pt x="314" y="13133"/>
                </a:cubicBezTo>
                <a:cubicBezTo>
                  <a:pt x="441" y="14340"/>
                  <a:pt x="846" y="15840"/>
                  <a:pt x="2156" y="16229"/>
                </a:cubicBezTo>
                <a:cubicBezTo>
                  <a:pt x="2344" y="16280"/>
                  <a:pt x="2532" y="16304"/>
                  <a:pt x="2716" y="16304"/>
                </a:cubicBezTo>
                <a:cubicBezTo>
                  <a:pt x="3265" y="16304"/>
                  <a:pt x="3789" y="16095"/>
                  <a:pt x="4234" y="15765"/>
                </a:cubicBezTo>
                <a:lnTo>
                  <a:pt x="4234" y="15765"/>
                </a:lnTo>
                <a:cubicBezTo>
                  <a:pt x="4172" y="18169"/>
                  <a:pt x="4171" y="20574"/>
                  <a:pt x="4234" y="22976"/>
                </a:cubicBezTo>
                <a:cubicBezTo>
                  <a:pt x="4294" y="20564"/>
                  <a:pt x="4348" y="18080"/>
                  <a:pt x="4443" y="15597"/>
                </a:cubicBezTo>
                <a:lnTo>
                  <a:pt x="4443" y="15597"/>
                </a:lnTo>
                <a:cubicBezTo>
                  <a:pt x="4782" y="15299"/>
                  <a:pt x="5062" y="14931"/>
                  <a:pt x="5254" y="14538"/>
                </a:cubicBezTo>
                <a:cubicBezTo>
                  <a:pt x="6308" y="12245"/>
                  <a:pt x="6491" y="9612"/>
                  <a:pt x="6234" y="7126"/>
                </a:cubicBezTo>
                <a:cubicBezTo>
                  <a:pt x="6189" y="6812"/>
                  <a:pt x="6108" y="6462"/>
                  <a:pt x="5840" y="6210"/>
                </a:cubicBezTo>
                <a:cubicBezTo>
                  <a:pt x="5691" y="6077"/>
                  <a:pt x="5486" y="5994"/>
                  <a:pt x="5285" y="5994"/>
                </a:cubicBezTo>
                <a:cubicBezTo>
                  <a:pt x="5119" y="5994"/>
                  <a:pt x="4956" y="6051"/>
                  <a:pt x="4833" y="6186"/>
                </a:cubicBezTo>
                <a:cubicBezTo>
                  <a:pt x="4639" y="7579"/>
                  <a:pt x="4581" y="9014"/>
                  <a:pt x="4474" y="10424"/>
                </a:cubicBezTo>
                <a:cubicBezTo>
                  <a:pt x="4363" y="12171"/>
                  <a:pt x="4283" y="13921"/>
                  <a:pt x="4237" y="15671"/>
                </a:cubicBezTo>
                <a:lnTo>
                  <a:pt x="4237" y="15671"/>
                </a:lnTo>
                <a:cubicBezTo>
                  <a:pt x="3800" y="16009"/>
                  <a:pt x="3280" y="16223"/>
                  <a:pt x="2738" y="16223"/>
                </a:cubicBezTo>
                <a:cubicBezTo>
                  <a:pt x="2555" y="16223"/>
                  <a:pt x="2369" y="16199"/>
                  <a:pt x="2184" y="16146"/>
                </a:cubicBezTo>
                <a:cubicBezTo>
                  <a:pt x="918" y="15754"/>
                  <a:pt x="582" y="14289"/>
                  <a:pt x="479" y="13116"/>
                </a:cubicBezTo>
                <a:cubicBezTo>
                  <a:pt x="241" y="8741"/>
                  <a:pt x="442" y="4346"/>
                  <a:pt x="1031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00" name="Google Shape;300;p17"/>
          <p:cNvSpPr/>
          <p:nvPr>
            <p:custDataLst>
              <p:tags r:id="rId3"/>
            </p:custDataLst>
          </p:nvPr>
        </p:nvSpPr>
        <p:spPr>
          <a:xfrm rot="4536929" flipH="1">
            <a:off x="-2741764" y="1634191"/>
            <a:ext cx="8973611" cy="3859271"/>
          </a:xfrm>
          <a:custGeom>
            <a:avLst/>
            <a:gdLst/>
            <a:ahLst/>
            <a:cxnLst/>
            <a:rect l="l" t="t" r="r" b="b"/>
            <a:pathLst>
              <a:path w="24980" h="10743" extrusionOk="0">
                <a:moveTo>
                  <a:pt x="19758" y="0"/>
                </a:moveTo>
                <a:cubicBezTo>
                  <a:pt x="17520" y="0"/>
                  <a:pt x="15017" y="1612"/>
                  <a:pt x="12812" y="1927"/>
                </a:cubicBezTo>
                <a:cubicBezTo>
                  <a:pt x="12501" y="1972"/>
                  <a:pt x="12196" y="1991"/>
                  <a:pt x="11894" y="1991"/>
                </a:cubicBezTo>
                <a:cubicBezTo>
                  <a:pt x="10175" y="1991"/>
                  <a:pt x="8582" y="1376"/>
                  <a:pt x="6795" y="1376"/>
                </a:cubicBezTo>
                <a:cubicBezTo>
                  <a:pt x="6426" y="1376"/>
                  <a:pt x="6048" y="1403"/>
                  <a:pt x="5659" y="1466"/>
                </a:cubicBezTo>
                <a:cubicBezTo>
                  <a:pt x="3078" y="1909"/>
                  <a:pt x="0" y="4010"/>
                  <a:pt x="516" y="5596"/>
                </a:cubicBezTo>
                <a:cubicBezTo>
                  <a:pt x="1014" y="7200"/>
                  <a:pt x="5125" y="8269"/>
                  <a:pt x="7706" y="8969"/>
                </a:cubicBezTo>
                <a:cubicBezTo>
                  <a:pt x="10305" y="9670"/>
                  <a:pt x="11374" y="9983"/>
                  <a:pt x="12812" y="10315"/>
                </a:cubicBezTo>
                <a:cubicBezTo>
                  <a:pt x="13653" y="10522"/>
                  <a:pt x="14615" y="10743"/>
                  <a:pt x="15765" y="10743"/>
                </a:cubicBezTo>
                <a:cubicBezTo>
                  <a:pt x="16559" y="10743"/>
                  <a:pt x="17442" y="10638"/>
                  <a:pt x="18435" y="10352"/>
                </a:cubicBezTo>
                <a:cubicBezTo>
                  <a:pt x="20868" y="9652"/>
                  <a:pt x="23947" y="7882"/>
                  <a:pt x="24464" y="5596"/>
                </a:cubicBezTo>
                <a:cubicBezTo>
                  <a:pt x="24980" y="3309"/>
                  <a:pt x="22933" y="489"/>
                  <a:pt x="20500" y="65"/>
                </a:cubicBezTo>
                <a:cubicBezTo>
                  <a:pt x="20256" y="21"/>
                  <a:pt x="20009" y="0"/>
                  <a:pt x="19758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01" name="Google Shape;301;p17"/>
          <p:cNvSpPr/>
          <p:nvPr>
            <p:custDataLst>
              <p:tags r:id="rId4"/>
            </p:custDataLst>
          </p:nvPr>
        </p:nvSpPr>
        <p:spPr>
          <a:xfrm rot="5537978">
            <a:off x="3243011" y="1166371"/>
            <a:ext cx="6765539" cy="5510692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02" name="Google Shape;302;p17"/>
          <p:cNvSpPr/>
          <p:nvPr>
            <p:custDataLst>
              <p:tags r:id="rId5"/>
            </p:custDataLst>
          </p:nvPr>
        </p:nvSpPr>
        <p:spPr>
          <a:xfrm rot="10800000" flipH="1">
            <a:off x="3408347" y="-71611"/>
            <a:ext cx="8898183" cy="3844821"/>
          </a:xfrm>
          <a:custGeom>
            <a:avLst/>
            <a:gdLst/>
            <a:ahLst/>
            <a:cxnLst/>
            <a:rect l="l" t="t" r="r" b="b"/>
            <a:pathLst>
              <a:path w="25696" h="11103" extrusionOk="0">
                <a:moveTo>
                  <a:pt x="25695" y="1"/>
                </a:moveTo>
                <a:cubicBezTo>
                  <a:pt x="25695" y="1"/>
                  <a:pt x="22436" y="1171"/>
                  <a:pt x="20182" y="4157"/>
                </a:cubicBezTo>
                <a:cubicBezTo>
                  <a:pt x="18300" y="6653"/>
                  <a:pt x="17762" y="8913"/>
                  <a:pt x="12828" y="8913"/>
                </a:cubicBezTo>
                <a:cubicBezTo>
                  <a:pt x="11854" y="8913"/>
                  <a:pt x="10708" y="8825"/>
                  <a:pt x="9348" y="8633"/>
                </a:cubicBezTo>
                <a:cubicBezTo>
                  <a:pt x="8209" y="8473"/>
                  <a:pt x="7206" y="8404"/>
                  <a:pt x="6324" y="8404"/>
                </a:cubicBezTo>
                <a:cubicBezTo>
                  <a:pt x="813" y="8404"/>
                  <a:pt x="0" y="11103"/>
                  <a:pt x="0" y="11103"/>
                </a:cubicBezTo>
                <a:lnTo>
                  <a:pt x="25695" y="11008"/>
                </a:lnTo>
                <a:lnTo>
                  <a:pt x="25695" y="1"/>
                </a:ln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03" name="Google Shape;303;p17"/>
          <p:cNvSpPr/>
          <p:nvPr>
            <p:custDataLst>
              <p:tags r:id="rId6"/>
            </p:custDataLst>
          </p:nvPr>
        </p:nvSpPr>
        <p:spPr>
          <a:xfrm rot="-5640893" flipH="1">
            <a:off x="7607559" y="2378975"/>
            <a:ext cx="3976229" cy="3967108"/>
          </a:xfrm>
          <a:custGeom>
            <a:avLst/>
            <a:gdLst/>
            <a:ahLst/>
            <a:cxnLst/>
            <a:rect l="l" t="t" r="r" b="b"/>
            <a:pathLst>
              <a:path w="14384" h="14352" extrusionOk="0">
                <a:moveTo>
                  <a:pt x="5399" y="1"/>
                </a:moveTo>
                <a:cubicBezTo>
                  <a:pt x="4121" y="1"/>
                  <a:pt x="2852" y="85"/>
                  <a:pt x="1689" y="350"/>
                </a:cubicBezTo>
                <a:cubicBezTo>
                  <a:pt x="1091" y="488"/>
                  <a:pt x="0" y="719"/>
                  <a:pt x="57" y="1525"/>
                </a:cubicBezTo>
                <a:cubicBezTo>
                  <a:pt x="104" y="2192"/>
                  <a:pt x="696" y="2355"/>
                  <a:pt x="1332" y="2355"/>
                </a:cubicBezTo>
                <a:cubicBezTo>
                  <a:pt x="1836" y="2355"/>
                  <a:pt x="2368" y="2252"/>
                  <a:pt x="2675" y="2216"/>
                </a:cubicBezTo>
                <a:cubicBezTo>
                  <a:pt x="2873" y="2194"/>
                  <a:pt x="3071" y="2182"/>
                  <a:pt x="3270" y="2182"/>
                </a:cubicBezTo>
                <a:cubicBezTo>
                  <a:pt x="3892" y="2182"/>
                  <a:pt x="4514" y="2293"/>
                  <a:pt x="5097" y="2509"/>
                </a:cubicBezTo>
                <a:cubicBezTo>
                  <a:pt x="5351" y="2604"/>
                  <a:pt x="5606" y="2724"/>
                  <a:pt x="5781" y="2932"/>
                </a:cubicBezTo>
                <a:cubicBezTo>
                  <a:pt x="6086" y="3295"/>
                  <a:pt x="6073" y="3819"/>
                  <a:pt x="6049" y="4291"/>
                </a:cubicBezTo>
                <a:cubicBezTo>
                  <a:pt x="5901" y="7221"/>
                  <a:pt x="5966" y="10163"/>
                  <a:pt x="6240" y="13084"/>
                </a:cubicBezTo>
                <a:cubicBezTo>
                  <a:pt x="6270" y="13394"/>
                  <a:pt x="6310" y="13726"/>
                  <a:pt x="6513" y="13962"/>
                </a:cubicBezTo>
                <a:cubicBezTo>
                  <a:pt x="6791" y="14285"/>
                  <a:pt x="7269" y="14322"/>
                  <a:pt x="7693" y="14334"/>
                </a:cubicBezTo>
                <a:cubicBezTo>
                  <a:pt x="7999" y="14343"/>
                  <a:pt x="8309" y="14351"/>
                  <a:pt x="8621" y="14351"/>
                </a:cubicBezTo>
                <a:cubicBezTo>
                  <a:pt x="9894" y="14351"/>
                  <a:pt x="11179" y="14219"/>
                  <a:pt x="12210" y="13508"/>
                </a:cubicBezTo>
                <a:cubicBezTo>
                  <a:pt x="13894" y="12345"/>
                  <a:pt x="14314" y="10054"/>
                  <a:pt x="14358" y="8007"/>
                </a:cubicBezTo>
                <a:cubicBezTo>
                  <a:pt x="14384" y="6782"/>
                  <a:pt x="14328" y="5554"/>
                  <a:pt x="14189" y="4335"/>
                </a:cubicBezTo>
                <a:cubicBezTo>
                  <a:pt x="14062" y="3225"/>
                  <a:pt x="13827" y="2043"/>
                  <a:pt x="13026" y="1263"/>
                </a:cubicBezTo>
                <a:cubicBezTo>
                  <a:pt x="12150" y="408"/>
                  <a:pt x="10824" y="250"/>
                  <a:pt x="9602" y="182"/>
                </a:cubicBezTo>
                <a:cubicBezTo>
                  <a:pt x="8278" y="106"/>
                  <a:pt x="6832" y="1"/>
                  <a:pt x="5399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04" name="Google Shape;304;p17"/>
          <p:cNvSpPr/>
          <p:nvPr>
            <p:custDataLst>
              <p:tags r:id="rId7"/>
            </p:custDataLst>
          </p:nvPr>
        </p:nvSpPr>
        <p:spPr>
          <a:xfrm rot="626272">
            <a:off x="10454617" y="294544"/>
            <a:ext cx="160672" cy="133251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05" name="Google Shape;305;p17"/>
          <p:cNvSpPr/>
          <p:nvPr>
            <p:custDataLst>
              <p:tags r:id="rId8"/>
            </p:custDataLst>
          </p:nvPr>
        </p:nvSpPr>
        <p:spPr>
          <a:xfrm rot="626272">
            <a:off x="11308229" y="411203"/>
            <a:ext cx="159535" cy="106209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06" name="Google Shape;306;p17"/>
          <p:cNvSpPr/>
          <p:nvPr>
            <p:custDataLst>
              <p:tags r:id="rId9"/>
            </p:custDataLst>
          </p:nvPr>
        </p:nvSpPr>
        <p:spPr>
          <a:xfrm rot="626272">
            <a:off x="11606103" y="1052500"/>
            <a:ext cx="205279" cy="157008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07" name="Google Shape;307;p17"/>
          <p:cNvSpPr/>
          <p:nvPr>
            <p:custDataLst>
              <p:tags r:id="rId10"/>
            </p:custDataLst>
          </p:nvPr>
        </p:nvSpPr>
        <p:spPr>
          <a:xfrm rot="626272">
            <a:off x="11854740" y="1783969"/>
            <a:ext cx="165727" cy="113285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08" name="Google Shape;308;p17"/>
          <p:cNvSpPr/>
          <p:nvPr>
            <p:custDataLst>
              <p:tags r:id="rId11"/>
            </p:custDataLst>
          </p:nvPr>
        </p:nvSpPr>
        <p:spPr>
          <a:xfrm rot="-5575086">
            <a:off x="556255" y="4800263"/>
            <a:ext cx="159543" cy="106215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09" name="Google Shape;309;p17"/>
          <p:cNvSpPr/>
          <p:nvPr>
            <p:custDataLst>
              <p:tags r:id="rId12"/>
            </p:custDataLst>
          </p:nvPr>
        </p:nvSpPr>
        <p:spPr>
          <a:xfrm rot="-5575086">
            <a:off x="76552" y="5320603"/>
            <a:ext cx="205289" cy="157016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10" name="Google Shape;310;p17"/>
          <p:cNvSpPr/>
          <p:nvPr>
            <p:custDataLst>
              <p:tags r:id="rId13"/>
            </p:custDataLst>
          </p:nvPr>
        </p:nvSpPr>
        <p:spPr>
          <a:xfrm rot="-5575086">
            <a:off x="138267" y="6398491"/>
            <a:ext cx="139829" cy="101855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11" name="Google Shape;311;p17"/>
          <p:cNvSpPr/>
          <p:nvPr>
            <p:custDataLst>
              <p:tags r:id="rId14"/>
            </p:custDataLst>
          </p:nvPr>
        </p:nvSpPr>
        <p:spPr>
          <a:xfrm rot="-5575086">
            <a:off x="519924" y="5758452"/>
            <a:ext cx="232205" cy="143873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12" name="Google Shape;312;p17"/>
          <p:cNvSpPr/>
          <p:nvPr>
            <p:custDataLst>
              <p:tags r:id="rId15"/>
            </p:custDataLst>
          </p:nvPr>
        </p:nvSpPr>
        <p:spPr>
          <a:xfrm rot="-5575086">
            <a:off x="240511" y="4278931"/>
            <a:ext cx="165735" cy="113291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13" name="Google Shape;313;p17"/>
          <p:cNvSpPr/>
          <p:nvPr>
            <p:custDataLst>
              <p:tags r:id="rId16"/>
            </p:custDataLst>
          </p:nvPr>
        </p:nvSpPr>
        <p:spPr>
          <a:xfrm rot="-5575086">
            <a:off x="671072" y="6516877"/>
            <a:ext cx="165735" cy="113291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14" name="Google Shape;314;p17"/>
          <p:cNvSpPr/>
          <p:nvPr>
            <p:custDataLst>
              <p:tags r:id="rId17"/>
            </p:custDataLst>
          </p:nvPr>
        </p:nvSpPr>
        <p:spPr>
          <a:xfrm rot="-6795226">
            <a:off x="1147533" y="5977931"/>
            <a:ext cx="348937" cy="320128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15" name="Google Shape;315;p17"/>
          <p:cNvSpPr/>
          <p:nvPr>
            <p:custDataLst>
              <p:tags r:id="rId18"/>
            </p:custDataLst>
          </p:nvPr>
        </p:nvSpPr>
        <p:spPr>
          <a:xfrm rot="-5575086">
            <a:off x="8356485" y="6508909"/>
            <a:ext cx="160680" cy="133257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16" name="Google Shape;316;p17"/>
          <p:cNvSpPr/>
          <p:nvPr>
            <p:custDataLst>
              <p:tags r:id="rId19"/>
            </p:custDataLst>
          </p:nvPr>
        </p:nvSpPr>
        <p:spPr>
          <a:xfrm rot="-9472819">
            <a:off x="7468399" y="6003923"/>
            <a:ext cx="348944" cy="320133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17" name="Google Shape;317;p17"/>
          <p:cNvSpPr/>
          <p:nvPr>
            <p:custDataLst>
              <p:tags r:id="rId20"/>
            </p:custDataLst>
          </p:nvPr>
        </p:nvSpPr>
        <p:spPr>
          <a:xfrm rot="7473837" flipH="1">
            <a:off x="6171168" y="6110961"/>
            <a:ext cx="183355" cy="140240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18" name="Google Shape;318;p17"/>
          <p:cNvSpPr/>
          <p:nvPr>
            <p:custDataLst>
              <p:tags r:id="rId21"/>
            </p:custDataLst>
          </p:nvPr>
        </p:nvSpPr>
        <p:spPr>
          <a:xfrm rot="7473837" flipH="1">
            <a:off x="7307479" y="6530053"/>
            <a:ext cx="124889" cy="90972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19" name="Google Shape;319;p17"/>
          <p:cNvSpPr/>
          <p:nvPr>
            <p:custDataLst>
              <p:tags r:id="rId22"/>
            </p:custDataLst>
          </p:nvPr>
        </p:nvSpPr>
        <p:spPr>
          <a:xfrm rot="7473837" flipH="1">
            <a:off x="6822771" y="6363567"/>
            <a:ext cx="148028" cy="101187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20" name="Google Shape;320;p17"/>
          <p:cNvSpPr/>
          <p:nvPr>
            <p:custDataLst>
              <p:tags r:id="rId23"/>
            </p:custDataLst>
          </p:nvPr>
        </p:nvSpPr>
        <p:spPr>
          <a:xfrm rot="7473837" flipH="1">
            <a:off x="5692692" y="6349908"/>
            <a:ext cx="207396" cy="128501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21" name="Google Shape;321;p17"/>
          <p:cNvSpPr/>
          <p:nvPr>
            <p:custDataLst>
              <p:tags r:id="rId24"/>
            </p:custDataLst>
          </p:nvPr>
        </p:nvSpPr>
        <p:spPr>
          <a:xfrm rot="7473837" flipH="1">
            <a:off x="7299859" y="5879708"/>
            <a:ext cx="207396" cy="128501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24" name="Google Shape;324;p18"/>
          <p:cNvSpPr/>
          <p:nvPr>
            <p:custDataLst>
              <p:tags r:id="rId3"/>
            </p:custDataLst>
          </p:nvPr>
        </p:nvSpPr>
        <p:spPr>
          <a:xfrm rot="-448060">
            <a:off x="6571235" y="1651016"/>
            <a:ext cx="4831616" cy="4485209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25" name="Google Shape;325;p18"/>
          <p:cNvSpPr/>
          <p:nvPr>
            <p:custDataLst>
              <p:tags r:id="rId4"/>
            </p:custDataLst>
          </p:nvPr>
        </p:nvSpPr>
        <p:spPr>
          <a:xfrm rot="10186483" flipH="1">
            <a:off x="458524" y="-550468"/>
            <a:ext cx="6369017" cy="8651129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92B9BF">
              <a:alpha val="6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26" name="Google Shape;326;p18"/>
          <p:cNvSpPr/>
          <p:nvPr>
            <p:custDataLst>
              <p:tags r:id="rId5"/>
            </p:custDataLst>
          </p:nvPr>
        </p:nvSpPr>
        <p:spPr>
          <a:xfrm rot="5686502">
            <a:off x="8156456" y="-776089"/>
            <a:ext cx="4220368" cy="4923088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29" name="Google Shape;329;p19"/>
          <p:cNvSpPr/>
          <p:nvPr>
            <p:custDataLst>
              <p:tags r:id="rId3"/>
            </p:custDataLst>
          </p:nvPr>
        </p:nvSpPr>
        <p:spPr>
          <a:xfrm rot="1102900">
            <a:off x="686308" y="3406537"/>
            <a:ext cx="4685509" cy="4349707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30" name="Google Shape;330;p19"/>
          <p:cNvSpPr/>
          <p:nvPr>
            <p:custDataLst>
              <p:tags r:id="rId4"/>
            </p:custDataLst>
          </p:nvPr>
        </p:nvSpPr>
        <p:spPr>
          <a:xfrm rot="-1379252" flipH="1">
            <a:off x="5974711" y="2246453"/>
            <a:ext cx="6347005" cy="5598095"/>
          </a:xfrm>
          <a:custGeom>
            <a:avLst/>
            <a:gdLst/>
            <a:ahLst/>
            <a:cxnLst/>
            <a:rect l="l" t="t" r="r" b="b"/>
            <a:pathLst>
              <a:path w="22101" h="19493" extrusionOk="0">
                <a:moveTo>
                  <a:pt x="13385" y="0"/>
                </a:moveTo>
                <a:cubicBezTo>
                  <a:pt x="13352" y="0"/>
                  <a:pt x="13318" y="0"/>
                  <a:pt x="13285" y="1"/>
                </a:cubicBezTo>
                <a:cubicBezTo>
                  <a:pt x="12958" y="5"/>
                  <a:pt x="12629" y="22"/>
                  <a:pt x="12298" y="58"/>
                </a:cubicBezTo>
                <a:cubicBezTo>
                  <a:pt x="10951" y="60"/>
                  <a:pt x="9685" y="399"/>
                  <a:pt x="8602" y="1237"/>
                </a:cubicBezTo>
                <a:cubicBezTo>
                  <a:pt x="7664" y="1962"/>
                  <a:pt x="6726" y="2789"/>
                  <a:pt x="6520" y="4016"/>
                </a:cubicBezTo>
                <a:cubicBezTo>
                  <a:pt x="6425" y="4586"/>
                  <a:pt x="6415" y="5208"/>
                  <a:pt x="6544" y="5774"/>
                </a:cubicBezTo>
                <a:cubicBezTo>
                  <a:pt x="6689" y="6409"/>
                  <a:pt x="7039" y="6981"/>
                  <a:pt x="7162" y="7624"/>
                </a:cubicBezTo>
                <a:cubicBezTo>
                  <a:pt x="7455" y="9170"/>
                  <a:pt x="6114" y="9853"/>
                  <a:pt x="4835" y="10078"/>
                </a:cubicBezTo>
                <a:cubicBezTo>
                  <a:pt x="3537" y="10306"/>
                  <a:pt x="1912" y="10661"/>
                  <a:pt x="993" y="11698"/>
                </a:cubicBezTo>
                <a:cubicBezTo>
                  <a:pt x="256" y="12530"/>
                  <a:pt x="0" y="13794"/>
                  <a:pt x="129" y="14877"/>
                </a:cubicBezTo>
                <a:cubicBezTo>
                  <a:pt x="270" y="16046"/>
                  <a:pt x="1049" y="16923"/>
                  <a:pt x="1993" y="17562"/>
                </a:cubicBezTo>
                <a:cubicBezTo>
                  <a:pt x="4521" y="19276"/>
                  <a:pt x="7556" y="19253"/>
                  <a:pt x="10488" y="19412"/>
                </a:cubicBezTo>
                <a:cubicBezTo>
                  <a:pt x="11239" y="19452"/>
                  <a:pt x="11994" y="19492"/>
                  <a:pt x="12748" y="19492"/>
                </a:cubicBezTo>
                <a:cubicBezTo>
                  <a:pt x="13409" y="19492"/>
                  <a:pt x="14069" y="19462"/>
                  <a:pt x="14723" y="19374"/>
                </a:cubicBezTo>
                <a:cubicBezTo>
                  <a:pt x="16022" y="19199"/>
                  <a:pt x="17304" y="18703"/>
                  <a:pt x="18404" y="17989"/>
                </a:cubicBezTo>
                <a:cubicBezTo>
                  <a:pt x="19609" y="17205"/>
                  <a:pt x="20269" y="15956"/>
                  <a:pt x="20897" y="14696"/>
                </a:cubicBezTo>
                <a:cubicBezTo>
                  <a:pt x="21567" y="13352"/>
                  <a:pt x="22047" y="11969"/>
                  <a:pt x="22067" y="10450"/>
                </a:cubicBezTo>
                <a:cubicBezTo>
                  <a:pt x="22101" y="7796"/>
                  <a:pt x="21108" y="4876"/>
                  <a:pt x="19443" y="2801"/>
                </a:cubicBezTo>
                <a:cubicBezTo>
                  <a:pt x="17937" y="925"/>
                  <a:pt x="15764" y="0"/>
                  <a:pt x="13385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31" name="Google Shape;331;p19"/>
          <p:cNvSpPr/>
          <p:nvPr>
            <p:custDataLst>
              <p:tags r:id="rId5"/>
            </p:custDataLst>
          </p:nvPr>
        </p:nvSpPr>
        <p:spPr>
          <a:xfrm rot="8099976" flipH="1">
            <a:off x="-2388299" y="1545821"/>
            <a:ext cx="8003285" cy="3441951"/>
          </a:xfrm>
          <a:custGeom>
            <a:avLst/>
            <a:gdLst/>
            <a:ahLst/>
            <a:cxnLst/>
            <a:rect l="l" t="t" r="r" b="b"/>
            <a:pathLst>
              <a:path w="24980" h="10743" extrusionOk="0">
                <a:moveTo>
                  <a:pt x="19758" y="0"/>
                </a:moveTo>
                <a:cubicBezTo>
                  <a:pt x="17520" y="0"/>
                  <a:pt x="15017" y="1612"/>
                  <a:pt x="12812" y="1927"/>
                </a:cubicBezTo>
                <a:cubicBezTo>
                  <a:pt x="12501" y="1972"/>
                  <a:pt x="12196" y="1991"/>
                  <a:pt x="11894" y="1991"/>
                </a:cubicBezTo>
                <a:cubicBezTo>
                  <a:pt x="10175" y="1991"/>
                  <a:pt x="8582" y="1376"/>
                  <a:pt x="6795" y="1376"/>
                </a:cubicBezTo>
                <a:cubicBezTo>
                  <a:pt x="6426" y="1376"/>
                  <a:pt x="6048" y="1403"/>
                  <a:pt x="5659" y="1466"/>
                </a:cubicBezTo>
                <a:cubicBezTo>
                  <a:pt x="3078" y="1909"/>
                  <a:pt x="0" y="4010"/>
                  <a:pt x="516" y="5596"/>
                </a:cubicBezTo>
                <a:cubicBezTo>
                  <a:pt x="1014" y="7200"/>
                  <a:pt x="5125" y="8269"/>
                  <a:pt x="7706" y="8969"/>
                </a:cubicBezTo>
                <a:cubicBezTo>
                  <a:pt x="10305" y="9670"/>
                  <a:pt x="11374" y="9983"/>
                  <a:pt x="12812" y="10315"/>
                </a:cubicBezTo>
                <a:cubicBezTo>
                  <a:pt x="13653" y="10522"/>
                  <a:pt x="14615" y="10743"/>
                  <a:pt x="15765" y="10743"/>
                </a:cubicBezTo>
                <a:cubicBezTo>
                  <a:pt x="16559" y="10743"/>
                  <a:pt x="17442" y="10638"/>
                  <a:pt x="18435" y="10352"/>
                </a:cubicBezTo>
                <a:cubicBezTo>
                  <a:pt x="20868" y="9652"/>
                  <a:pt x="23947" y="7882"/>
                  <a:pt x="24464" y="5596"/>
                </a:cubicBezTo>
                <a:cubicBezTo>
                  <a:pt x="24980" y="3309"/>
                  <a:pt x="22933" y="489"/>
                  <a:pt x="20500" y="65"/>
                </a:cubicBezTo>
                <a:cubicBezTo>
                  <a:pt x="20256" y="21"/>
                  <a:pt x="20009" y="0"/>
                  <a:pt x="19758" y="0"/>
                </a:cubicBezTo>
                <a:close/>
              </a:path>
            </a:pathLst>
          </a:custGeom>
          <a:solidFill>
            <a:srgbClr val="92B9BF">
              <a:alpha val="6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32" name="Google Shape;332;p19"/>
          <p:cNvSpPr/>
          <p:nvPr>
            <p:custDataLst>
              <p:tags r:id="rId6"/>
            </p:custDataLst>
          </p:nvPr>
        </p:nvSpPr>
        <p:spPr>
          <a:xfrm rot="10633777" flipH="1">
            <a:off x="2315428" y="-1075191"/>
            <a:ext cx="9856312" cy="4780939"/>
          </a:xfrm>
          <a:custGeom>
            <a:avLst/>
            <a:gdLst/>
            <a:ahLst/>
            <a:cxnLst/>
            <a:rect l="l" t="t" r="r" b="b"/>
            <a:pathLst>
              <a:path w="25723" h="13288" extrusionOk="0">
                <a:moveTo>
                  <a:pt x="22320" y="0"/>
                </a:moveTo>
                <a:cubicBezTo>
                  <a:pt x="21169" y="0"/>
                  <a:pt x="19933" y="758"/>
                  <a:pt x="18886" y="1226"/>
                </a:cubicBezTo>
                <a:cubicBezTo>
                  <a:pt x="17471" y="1859"/>
                  <a:pt x="15928" y="2173"/>
                  <a:pt x="14389" y="2284"/>
                </a:cubicBezTo>
                <a:cubicBezTo>
                  <a:pt x="14097" y="2304"/>
                  <a:pt x="13805" y="2313"/>
                  <a:pt x="13512" y="2313"/>
                </a:cubicBezTo>
                <a:cubicBezTo>
                  <a:pt x="11994" y="2313"/>
                  <a:pt x="10460" y="2079"/>
                  <a:pt x="8954" y="2079"/>
                </a:cubicBezTo>
                <a:cubicBezTo>
                  <a:pt x="8321" y="2079"/>
                  <a:pt x="7693" y="2120"/>
                  <a:pt x="7073" y="2238"/>
                </a:cubicBezTo>
                <a:cubicBezTo>
                  <a:pt x="5797" y="2481"/>
                  <a:pt x="4544" y="3025"/>
                  <a:pt x="3655" y="3971"/>
                </a:cubicBezTo>
                <a:cubicBezTo>
                  <a:pt x="0" y="7855"/>
                  <a:pt x="4249" y="13288"/>
                  <a:pt x="8762" y="13288"/>
                </a:cubicBezTo>
                <a:cubicBezTo>
                  <a:pt x="8914" y="13288"/>
                  <a:pt x="9066" y="13282"/>
                  <a:pt x="9218" y="13269"/>
                </a:cubicBezTo>
                <a:cubicBezTo>
                  <a:pt x="9901" y="13214"/>
                  <a:pt x="10563" y="13074"/>
                  <a:pt x="11223" y="12925"/>
                </a:cubicBezTo>
                <a:cubicBezTo>
                  <a:pt x="12198" y="12704"/>
                  <a:pt x="13168" y="12464"/>
                  <a:pt x="14189" y="12442"/>
                </a:cubicBezTo>
                <a:cubicBezTo>
                  <a:pt x="15976" y="12405"/>
                  <a:pt x="17822" y="12447"/>
                  <a:pt x="19565" y="12000"/>
                </a:cubicBezTo>
                <a:cubicBezTo>
                  <a:pt x="22520" y="11240"/>
                  <a:pt x="25055" y="9127"/>
                  <a:pt x="25484" y="5975"/>
                </a:cubicBezTo>
                <a:cubicBezTo>
                  <a:pt x="25723" y="4217"/>
                  <a:pt x="25237" y="2088"/>
                  <a:pt x="24002" y="756"/>
                </a:cubicBezTo>
                <a:cubicBezTo>
                  <a:pt x="23490" y="204"/>
                  <a:pt x="22917" y="0"/>
                  <a:pt x="22320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33" name="Google Shape;333;p19"/>
          <p:cNvSpPr/>
          <p:nvPr>
            <p:custDataLst>
              <p:tags r:id="rId7"/>
            </p:custDataLst>
          </p:nvPr>
        </p:nvSpPr>
        <p:spPr>
          <a:xfrm rot="1054465">
            <a:off x="8633644" y="236553"/>
            <a:ext cx="217237" cy="156376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34" name="Google Shape;334;p19"/>
          <p:cNvSpPr/>
          <p:nvPr>
            <p:custDataLst>
              <p:tags r:id="rId8"/>
            </p:custDataLst>
          </p:nvPr>
        </p:nvSpPr>
        <p:spPr>
          <a:xfrm rot="1054465">
            <a:off x="11861883" y="1451323"/>
            <a:ext cx="201145" cy="133911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35" name="Google Shape;335;p19"/>
          <p:cNvSpPr/>
          <p:nvPr>
            <p:custDataLst>
              <p:tags r:id="rId9"/>
            </p:custDataLst>
          </p:nvPr>
        </p:nvSpPr>
        <p:spPr>
          <a:xfrm rot="1054465">
            <a:off x="11031344" y="1055889"/>
            <a:ext cx="258820" cy="197959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36" name="Google Shape;336;p19"/>
          <p:cNvSpPr/>
          <p:nvPr>
            <p:custDataLst>
              <p:tags r:id="rId10"/>
            </p:custDataLst>
          </p:nvPr>
        </p:nvSpPr>
        <p:spPr>
          <a:xfrm rot="1054465">
            <a:off x="9819401" y="661289"/>
            <a:ext cx="176291" cy="128415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37" name="Google Shape;337;p19"/>
          <p:cNvSpPr/>
          <p:nvPr>
            <p:custDataLst>
              <p:tags r:id="rId11"/>
            </p:custDataLst>
          </p:nvPr>
        </p:nvSpPr>
        <p:spPr>
          <a:xfrm rot="1054465">
            <a:off x="11231425" y="2007083"/>
            <a:ext cx="208952" cy="142833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38" name="Google Shape;338;p19"/>
          <p:cNvSpPr/>
          <p:nvPr>
            <p:custDataLst>
              <p:tags r:id="rId12"/>
            </p:custDataLst>
          </p:nvPr>
        </p:nvSpPr>
        <p:spPr>
          <a:xfrm rot="1054465">
            <a:off x="10468737" y="243321"/>
            <a:ext cx="208952" cy="142833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39" name="Google Shape;339;p19"/>
          <p:cNvSpPr/>
          <p:nvPr>
            <p:custDataLst>
              <p:tags r:id="rId13"/>
            </p:custDataLst>
          </p:nvPr>
        </p:nvSpPr>
        <p:spPr>
          <a:xfrm rot="1054465">
            <a:off x="11620737" y="243339"/>
            <a:ext cx="208952" cy="142833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40" name="Google Shape;340;p19"/>
          <p:cNvSpPr/>
          <p:nvPr>
            <p:custDataLst>
              <p:tags r:id="rId14"/>
            </p:custDataLst>
          </p:nvPr>
        </p:nvSpPr>
        <p:spPr>
          <a:xfrm rot="-8726163" flipH="1">
            <a:off x="-76879" y="5576259"/>
            <a:ext cx="183355" cy="140240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41" name="Google Shape;341;p19"/>
          <p:cNvSpPr/>
          <p:nvPr>
            <p:custDataLst>
              <p:tags r:id="rId15"/>
            </p:custDataLst>
          </p:nvPr>
        </p:nvSpPr>
        <p:spPr>
          <a:xfrm rot="-8726163" flipH="1">
            <a:off x="221063" y="6594271"/>
            <a:ext cx="124889" cy="90972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42" name="Google Shape;342;p19"/>
          <p:cNvSpPr/>
          <p:nvPr>
            <p:custDataLst>
              <p:tags r:id="rId16"/>
            </p:custDataLst>
          </p:nvPr>
        </p:nvSpPr>
        <p:spPr>
          <a:xfrm rot="-8726163" flipH="1">
            <a:off x="856307" y="6390873"/>
            <a:ext cx="207396" cy="128501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43" name="Google Shape;343;p19"/>
          <p:cNvSpPr/>
          <p:nvPr>
            <p:custDataLst>
              <p:tags r:id="rId17"/>
            </p:custDataLst>
          </p:nvPr>
        </p:nvSpPr>
        <p:spPr>
          <a:xfrm rot="-8726163" flipH="1">
            <a:off x="510573" y="5975608"/>
            <a:ext cx="148028" cy="101187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44" name="Google Shape;344;p19"/>
          <p:cNvSpPr/>
          <p:nvPr>
            <p:custDataLst>
              <p:tags r:id="rId18"/>
            </p:custDataLst>
          </p:nvPr>
        </p:nvSpPr>
        <p:spPr>
          <a:xfrm rot="-8726163" flipH="1">
            <a:off x="480873" y="5103373"/>
            <a:ext cx="207396" cy="128501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47" name="Google Shape;347;p20"/>
          <p:cNvSpPr/>
          <p:nvPr>
            <p:custDataLst>
              <p:tags r:id="rId3"/>
            </p:custDataLst>
          </p:nvPr>
        </p:nvSpPr>
        <p:spPr>
          <a:xfrm rot="4013909">
            <a:off x="-2703112" y="759428"/>
            <a:ext cx="11748036" cy="6068807"/>
          </a:xfrm>
          <a:custGeom>
            <a:avLst/>
            <a:gdLst/>
            <a:ahLst/>
            <a:cxnLst/>
            <a:rect l="l" t="t" r="r" b="b"/>
            <a:pathLst>
              <a:path w="25723" h="13288" extrusionOk="0">
                <a:moveTo>
                  <a:pt x="22320" y="0"/>
                </a:moveTo>
                <a:cubicBezTo>
                  <a:pt x="21169" y="0"/>
                  <a:pt x="19933" y="758"/>
                  <a:pt x="18886" y="1226"/>
                </a:cubicBezTo>
                <a:cubicBezTo>
                  <a:pt x="17471" y="1859"/>
                  <a:pt x="15928" y="2173"/>
                  <a:pt x="14389" y="2284"/>
                </a:cubicBezTo>
                <a:cubicBezTo>
                  <a:pt x="14097" y="2304"/>
                  <a:pt x="13805" y="2313"/>
                  <a:pt x="13512" y="2313"/>
                </a:cubicBezTo>
                <a:cubicBezTo>
                  <a:pt x="11994" y="2313"/>
                  <a:pt x="10460" y="2079"/>
                  <a:pt x="8954" y="2079"/>
                </a:cubicBezTo>
                <a:cubicBezTo>
                  <a:pt x="8321" y="2079"/>
                  <a:pt x="7693" y="2120"/>
                  <a:pt x="7073" y="2238"/>
                </a:cubicBezTo>
                <a:cubicBezTo>
                  <a:pt x="5797" y="2481"/>
                  <a:pt x="4544" y="3025"/>
                  <a:pt x="3655" y="3971"/>
                </a:cubicBezTo>
                <a:cubicBezTo>
                  <a:pt x="0" y="7855"/>
                  <a:pt x="4249" y="13288"/>
                  <a:pt x="8762" y="13288"/>
                </a:cubicBezTo>
                <a:cubicBezTo>
                  <a:pt x="8914" y="13288"/>
                  <a:pt x="9066" y="13282"/>
                  <a:pt x="9218" y="13269"/>
                </a:cubicBezTo>
                <a:cubicBezTo>
                  <a:pt x="9901" y="13214"/>
                  <a:pt x="10563" y="13074"/>
                  <a:pt x="11223" y="12925"/>
                </a:cubicBezTo>
                <a:cubicBezTo>
                  <a:pt x="12198" y="12704"/>
                  <a:pt x="13168" y="12464"/>
                  <a:pt x="14189" y="12442"/>
                </a:cubicBezTo>
                <a:cubicBezTo>
                  <a:pt x="15976" y="12405"/>
                  <a:pt x="17822" y="12447"/>
                  <a:pt x="19565" y="12000"/>
                </a:cubicBezTo>
                <a:cubicBezTo>
                  <a:pt x="22520" y="11240"/>
                  <a:pt x="25055" y="9127"/>
                  <a:pt x="25484" y="5975"/>
                </a:cubicBezTo>
                <a:cubicBezTo>
                  <a:pt x="25723" y="4217"/>
                  <a:pt x="25237" y="2088"/>
                  <a:pt x="24002" y="756"/>
                </a:cubicBezTo>
                <a:cubicBezTo>
                  <a:pt x="23490" y="204"/>
                  <a:pt x="22917" y="0"/>
                  <a:pt x="22320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48" name="Google Shape;348;p20"/>
          <p:cNvSpPr/>
          <p:nvPr>
            <p:custDataLst>
              <p:tags r:id="rId4"/>
            </p:custDataLst>
          </p:nvPr>
        </p:nvSpPr>
        <p:spPr>
          <a:xfrm rot="-8671822">
            <a:off x="5438563" y="2058056"/>
            <a:ext cx="8276839" cy="4928681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49" name="Google Shape;349;p20"/>
          <p:cNvSpPr/>
          <p:nvPr>
            <p:custDataLst>
              <p:tags r:id="rId5"/>
            </p:custDataLst>
          </p:nvPr>
        </p:nvSpPr>
        <p:spPr>
          <a:xfrm rot="9391892" flipH="1">
            <a:off x="3633045" y="-421593"/>
            <a:ext cx="4685531" cy="4349655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grpSp>
        <p:nvGrpSpPr>
          <p:cNvPr id="350" name="Google Shape;350;p20"/>
          <p:cNvGrpSpPr/>
          <p:nvPr>
            <p:custDataLst>
              <p:tags r:id="rId6"/>
            </p:custDataLst>
          </p:nvPr>
        </p:nvGrpSpPr>
        <p:grpSpPr>
          <a:xfrm rot="375506">
            <a:off x="9277817" y="162559"/>
            <a:ext cx="3053453" cy="1295663"/>
            <a:chOff x="6604831" y="-114207"/>
            <a:chExt cx="2348542" cy="996550"/>
          </a:xfrm>
        </p:grpSpPr>
        <p:sp>
          <p:nvSpPr>
            <p:cNvPr id="351" name="Google Shape;351;p20"/>
            <p:cNvSpPr/>
            <p:nvPr>
              <p:custDataLst>
                <p:tags r:id="rId7"/>
              </p:custDataLst>
            </p:nvPr>
          </p:nvSpPr>
          <p:spPr>
            <a:xfrm rot="-5586654">
              <a:off x="8620464" y="740384"/>
              <a:ext cx="157305" cy="120315"/>
            </a:xfrm>
            <a:custGeom>
              <a:avLst/>
              <a:gdLst/>
              <a:ahLst/>
              <a:cxnLst/>
              <a:rect l="l" t="t" r="r" b="b"/>
              <a:pathLst>
                <a:path w="3248" h="2485" extrusionOk="0">
                  <a:moveTo>
                    <a:pt x="1419" y="0"/>
                  </a:moveTo>
                  <a:cubicBezTo>
                    <a:pt x="893" y="0"/>
                    <a:pt x="419" y="255"/>
                    <a:pt x="264" y="863"/>
                  </a:cubicBezTo>
                  <a:cubicBezTo>
                    <a:pt x="0" y="1902"/>
                    <a:pt x="1078" y="2484"/>
                    <a:pt x="2011" y="2484"/>
                  </a:cubicBezTo>
                  <a:cubicBezTo>
                    <a:pt x="2665" y="2484"/>
                    <a:pt x="3249" y="2198"/>
                    <a:pt x="3249" y="1583"/>
                  </a:cubicBezTo>
                  <a:cubicBezTo>
                    <a:pt x="3249" y="663"/>
                    <a:pt x="2266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52" name="Google Shape;352;p20"/>
            <p:cNvSpPr/>
            <p:nvPr>
              <p:custDataLst>
                <p:tags r:id="rId8"/>
              </p:custDataLst>
            </p:nvPr>
          </p:nvSpPr>
          <p:spPr>
            <a:xfrm rot="-5586654">
              <a:off x="7790286" y="704274"/>
              <a:ext cx="126996" cy="86811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53" name="Google Shape;353;p20"/>
            <p:cNvSpPr/>
            <p:nvPr>
              <p:custDataLst>
                <p:tags r:id="rId9"/>
              </p:custDataLst>
            </p:nvPr>
          </p:nvSpPr>
          <p:spPr>
            <a:xfrm rot="-5586654">
              <a:off x="7542089" y="148676"/>
              <a:ext cx="177930" cy="110244"/>
            </a:xfrm>
            <a:custGeom>
              <a:avLst/>
              <a:gdLst/>
              <a:ahLst/>
              <a:cxnLst/>
              <a:rect l="l" t="t" r="r" b="b"/>
              <a:pathLst>
                <a:path w="3675" h="2277" extrusionOk="0">
                  <a:moveTo>
                    <a:pt x="1632" y="0"/>
                  </a:moveTo>
                  <a:cubicBezTo>
                    <a:pt x="1486" y="0"/>
                    <a:pt x="1341" y="22"/>
                    <a:pt x="1206" y="70"/>
                  </a:cubicBezTo>
                  <a:cubicBezTo>
                    <a:pt x="1" y="498"/>
                    <a:pt x="977" y="2276"/>
                    <a:pt x="2005" y="2276"/>
                  </a:cubicBezTo>
                  <a:cubicBezTo>
                    <a:pt x="2233" y="2276"/>
                    <a:pt x="2463" y="2189"/>
                    <a:pt x="2673" y="1979"/>
                  </a:cubicBezTo>
                  <a:cubicBezTo>
                    <a:pt x="3674" y="978"/>
                    <a:pt x="2605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54" name="Google Shape;354;p20"/>
            <p:cNvSpPr/>
            <p:nvPr>
              <p:custDataLst>
                <p:tags r:id="rId10"/>
              </p:custDataLst>
            </p:nvPr>
          </p:nvSpPr>
          <p:spPr>
            <a:xfrm rot="8274040">
              <a:off x="7846827" y="-103794"/>
              <a:ext cx="77523" cy="158404"/>
            </a:xfrm>
            <a:custGeom>
              <a:avLst/>
              <a:gdLst/>
              <a:ahLst/>
              <a:cxnLst/>
              <a:rect l="l" t="t" r="r" b="b"/>
              <a:pathLst>
                <a:path w="785" h="1604" extrusionOk="0">
                  <a:moveTo>
                    <a:pt x="202" y="510"/>
                  </a:moveTo>
                  <a:cubicBezTo>
                    <a:pt x="202" y="511"/>
                    <a:pt x="202" y="512"/>
                    <a:pt x="201" y="513"/>
                  </a:cubicBezTo>
                  <a:lnTo>
                    <a:pt x="201" y="513"/>
                  </a:lnTo>
                  <a:cubicBezTo>
                    <a:pt x="202" y="512"/>
                    <a:pt x="202" y="511"/>
                    <a:pt x="202" y="510"/>
                  </a:cubicBezTo>
                  <a:close/>
                  <a:moveTo>
                    <a:pt x="620" y="1025"/>
                  </a:moveTo>
                  <a:cubicBezTo>
                    <a:pt x="621" y="1031"/>
                    <a:pt x="622" y="1037"/>
                    <a:pt x="623" y="1042"/>
                  </a:cubicBezTo>
                  <a:lnTo>
                    <a:pt x="623" y="1042"/>
                  </a:lnTo>
                  <a:cubicBezTo>
                    <a:pt x="622" y="1037"/>
                    <a:pt x="621" y="1031"/>
                    <a:pt x="620" y="1025"/>
                  </a:cubicBezTo>
                  <a:close/>
                  <a:moveTo>
                    <a:pt x="624" y="1056"/>
                  </a:moveTo>
                  <a:cubicBezTo>
                    <a:pt x="623" y="1064"/>
                    <a:pt x="622" y="1073"/>
                    <a:pt x="620" y="1081"/>
                  </a:cubicBezTo>
                  <a:cubicBezTo>
                    <a:pt x="621" y="1073"/>
                    <a:pt x="622" y="1064"/>
                    <a:pt x="624" y="1056"/>
                  </a:cubicBezTo>
                  <a:close/>
                  <a:moveTo>
                    <a:pt x="331" y="0"/>
                  </a:moveTo>
                  <a:cubicBezTo>
                    <a:pt x="260" y="0"/>
                    <a:pt x="173" y="32"/>
                    <a:pt x="124" y="87"/>
                  </a:cubicBezTo>
                  <a:cubicBezTo>
                    <a:pt x="30" y="197"/>
                    <a:pt x="1" y="404"/>
                    <a:pt x="127" y="504"/>
                  </a:cubicBezTo>
                  <a:cubicBezTo>
                    <a:pt x="148" y="521"/>
                    <a:pt x="167" y="537"/>
                    <a:pt x="184" y="556"/>
                  </a:cubicBezTo>
                  <a:cubicBezTo>
                    <a:pt x="187" y="558"/>
                    <a:pt x="189" y="560"/>
                    <a:pt x="191" y="562"/>
                  </a:cubicBezTo>
                  <a:lnTo>
                    <a:pt x="191" y="562"/>
                  </a:lnTo>
                  <a:cubicBezTo>
                    <a:pt x="189" y="571"/>
                    <a:pt x="186" y="580"/>
                    <a:pt x="183" y="589"/>
                  </a:cubicBezTo>
                  <a:cubicBezTo>
                    <a:pt x="180" y="599"/>
                    <a:pt x="176" y="609"/>
                    <a:pt x="172" y="619"/>
                  </a:cubicBezTo>
                  <a:lnTo>
                    <a:pt x="172" y="619"/>
                  </a:lnTo>
                  <a:cubicBezTo>
                    <a:pt x="134" y="701"/>
                    <a:pt x="91" y="786"/>
                    <a:pt x="68" y="874"/>
                  </a:cubicBezTo>
                  <a:cubicBezTo>
                    <a:pt x="14" y="1082"/>
                    <a:pt x="68" y="1271"/>
                    <a:pt x="158" y="1459"/>
                  </a:cubicBezTo>
                  <a:cubicBezTo>
                    <a:pt x="202" y="1551"/>
                    <a:pt x="311" y="1604"/>
                    <a:pt x="415" y="1604"/>
                  </a:cubicBezTo>
                  <a:cubicBezTo>
                    <a:pt x="466" y="1604"/>
                    <a:pt x="516" y="1591"/>
                    <a:pt x="557" y="1564"/>
                  </a:cubicBezTo>
                  <a:cubicBezTo>
                    <a:pt x="699" y="1472"/>
                    <a:pt x="732" y="1313"/>
                    <a:pt x="663" y="1165"/>
                  </a:cubicBezTo>
                  <a:cubicBezTo>
                    <a:pt x="657" y="1152"/>
                    <a:pt x="653" y="1136"/>
                    <a:pt x="644" y="1123"/>
                  </a:cubicBezTo>
                  <a:lnTo>
                    <a:pt x="644" y="1123"/>
                  </a:lnTo>
                  <a:cubicBezTo>
                    <a:pt x="643" y="1121"/>
                    <a:pt x="643" y="1119"/>
                    <a:pt x="642" y="1117"/>
                  </a:cubicBezTo>
                  <a:cubicBezTo>
                    <a:pt x="636" y="1102"/>
                    <a:pt x="632" y="1086"/>
                    <a:pt x="628" y="1070"/>
                  </a:cubicBezTo>
                  <a:lnTo>
                    <a:pt x="628" y="1070"/>
                  </a:lnTo>
                  <a:cubicBezTo>
                    <a:pt x="628" y="1058"/>
                    <a:pt x="628" y="1047"/>
                    <a:pt x="628" y="1036"/>
                  </a:cubicBezTo>
                  <a:lnTo>
                    <a:pt x="628" y="1036"/>
                  </a:lnTo>
                  <a:cubicBezTo>
                    <a:pt x="630" y="1031"/>
                    <a:pt x="631" y="1026"/>
                    <a:pt x="632" y="1021"/>
                  </a:cubicBezTo>
                  <a:cubicBezTo>
                    <a:pt x="635" y="1010"/>
                    <a:pt x="657" y="969"/>
                    <a:pt x="655" y="957"/>
                  </a:cubicBezTo>
                  <a:lnTo>
                    <a:pt x="655" y="957"/>
                  </a:lnTo>
                  <a:cubicBezTo>
                    <a:pt x="656" y="954"/>
                    <a:pt x="657" y="952"/>
                    <a:pt x="659" y="949"/>
                  </a:cubicBezTo>
                  <a:cubicBezTo>
                    <a:pt x="666" y="930"/>
                    <a:pt x="674" y="914"/>
                    <a:pt x="682" y="896"/>
                  </a:cubicBezTo>
                  <a:cubicBezTo>
                    <a:pt x="714" y="821"/>
                    <a:pt x="750" y="745"/>
                    <a:pt x="763" y="663"/>
                  </a:cubicBezTo>
                  <a:cubicBezTo>
                    <a:pt x="784" y="536"/>
                    <a:pt x="773" y="427"/>
                    <a:pt x="720" y="310"/>
                  </a:cubicBezTo>
                  <a:cubicBezTo>
                    <a:pt x="680" y="222"/>
                    <a:pt x="612" y="147"/>
                    <a:pt x="537" y="87"/>
                  </a:cubicBezTo>
                  <a:cubicBezTo>
                    <a:pt x="474" y="36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55" name="Google Shape;355;p20"/>
            <p:cNvSpPr/>
            <p:nvPr>
              <p:custDataLst>
                <p:tags r:id="rId11"/>
              </p:custDataLst>
            </p:nvPr>
          </p:nvSpPr>
          <p:spPr>
            <a:xfrm rot="8274040">
              <a:off x="8214715" y="636648"/>
              <a:ext cx="103891" cy="126308"/>
            </a:xfrm>
            <a:custGeom>
              <a:avLst/>
              <a:gdLst/>
              <a:ahLst/>
              <a:cxnLst/>
              <a:rect l="l" t="t" r="r" b="b"/>
              <a:pathLst>
                <a:path w="1052" h="1279" extrusionOk="0">
                  <a:moveTo>
                    <a:pt x="172" y="560"/>
                  </a:moveTo>
                  <a:cubicBezTo>
                    <a:pt x="172" y="566"/>
                    <a:pt x="173" y="572"/>
                    <a:pt x="174" y="578"/>
                  </a:cubicBezTo>
                  <a:lnTo>
                    <a:pt x="174" y="578"/>
                  </a:lnTo>
                  <a:cubicBezTo>
                    <a:pt x="173" y="572"/>
                    <a:pt x="172" y="566"/>
                    <a:pt x="172" y="560"/>
                  </a:cubicBezTo>
                  <a:close/>
                  <a:moveTo>
                    <a:pt x="172" y="615"/>
                  </a:moveTo>
                  <a:cubicBezTo>
                    <a:pt x="173" y="618"/>
                    <a:pt x="175" y="622"/>
                    <a:pt x="176" y="625"/>
                  </a:cubicBezTo>
                  <a:lnTo>
                    <a:pt x="176" y="625"/>
                  </a:lnTo>
                  <a:cubicBezTo>
                    <a:pt x="176" y="625"/>
                    <a:pt x="176" y="625"/>
                    <a:pt x="176" y="625"/>
                  </a:cubicBezTo>
                  <a:lnTo>
                    <a:pt x="176" y="625"/>
                  </a:lnTo>
                  <a:cubicBezTo>
                    <a:pt x="175" y="622"/>
                    <a:pt x="173" y="618"/>
                    <a:pt x="172" y="615"/>
                  </a:cubicBezTo>
                  <a:close/>
                  <a:moveTo>
                    <a:pt x="602" y="862"/>
                  </a:moveTo>
                  <a:lnTo>
                    <a:pt x="602" y="862"/>
                  </a:lnTo>
                  <a:cubicBezTo>
                    <a:pt x="598" y="863"/>
                    <a:pt x="593" y="863"/>
                    <a:pt x="588" y="864"/>
                  </a:cubicBezTo>
                  <a:lnTo>
                    <a:pt x="588" y="864"/>
                  </a:lnTo>
                  <a:cubicBezTo>
                    <a:pt x="593" y="863"/>
                    <a:pt x="597" y="862"/>
                    <a:pt x="602" y="862"/>
                  </a:cubicBezTo>
                  <a:close/>
                  <a:moveTo>
                    <a:pt x="495" y="1"/>
                  </a:moveTo>
                  <a:cubicBezTo>
                    <a:pt x="440" y="1"/>
                    <a:pt x="382" y="11"/>
                    <a:pt x="328" y="28"/>
                  </a:cubicBezTo>
                  <a:cubicBezTo>
                    <a:pt x="270" y="42"/>
                    <a:pt x="221" y="69"/>
                    <a:pt x="179" y="107"/>
                  </a:cubicBezTo>
                  <a:cubicBezTo>
                    <a:pt x="131" y="137"/>
                    <a:pt x="94" y="179"/>
                    <a:pt x="66" y="229"/>
                  </a:cubicBezTo>
                  <a:cubicBezTo>
                    <a:pt x="34" y="279"/>
                    <a:pt x="16" y="334"/>
                    <a:pt x="13" y="392"/>
                  </a:cubicBezTo>
                  <a:cubicBezTo>
                    <a:pt x="0" y="451"/>
                    <a:pt x="2" y="508"/>
                    <a:pt x="22" y="567"/>
                  </a:cubicBezTo>
                  <a:cubicBezTo>
                    <a:pt x="37" y="602"/>
                    <a:pt x="51" y="637"/>
                    <a:pt x="66" y="672"/>
                  </a:cubicBezTo>
                  <a:cubicBezTo>
                    <a:pt x="93" y="717"/>
                    <a:pt x="126" y="756"/>
                    <a:pt x="166" y="789"/>
                  </a:cubicBezTo>
                  <a:lnTo>
                    <a:pt x="166" y="789"/>
                  </a:lnTo>
                  <a:cubicBezTo>
                    <a:pt x="165" y="806"/>
                    <a:pt x="164" y="823"/>
                    <a:pt x="164" y="840"/>
                  </a:cubicBezTo>
                  <a:cubicBezTo>
                    <a:pt x="161" y="900"/>
                    <a:pt x="175" y="956"/>
                    <a:pt x="202" y="1009"/>
                  </a:cubicBezTo>
                  <a:cubicBezTo>
                    <a:pt x="220" y="1064"/>
                    <a:pt x="250" y="1110"/>
                    <a:pt x="292" y="1150"/>
                  </a:cubicBezTo>
                  <a:cubicBezTo>
                    <a:pt x="332" y="1192"/>
                    <a:pt x="378" y="1222"/>
                    <a:pt x="433" y="1240"/>
                  </a:cubicBezTo>
                  <a:cubicBezTo>
                    <a:pt x="482" y="1266"/>
                    <a:pt x="536" y="1278"/>
                    <a:pt x="595" y="1278"/>
                  </a:cubicBezTo>
                  <a:cubicBezTo>
                    <a:pt x="597" y="1278"/>
                    <a:pt x="600" y="1278"/>
                    <a:pt x="602" y="1278"/>
                  </a:cubicBezTo>
                  <a:cubicBezTo>
                    <a:pt x="640" y="1273"/>
                    <a:pt x="680" y="1267"/>
                    <a:pt x="718" y="1263"/>
                  </a:cubicBezTo>
                  <a:cubicBezTo>
                    <a:pt x="792" y="1243"/>
                    <a:pt x="857" y="1205"/>
                    <a:pt x="911" y="1151"/>
                  </a:cubicBezTo>
                  <a:cubicBezTo>
                    <a:pt x="934" y="1121"/>
                    <a:pt x="956" y="1092"/>
                    <a:pt x="979" y="1063"/>
                  </a:cubicBezTo>
                  <a:cubicBezTo>
                    <a:pt x="1019" y="994"/>
                    <a:pt x="1039" y="921"/>
                    <a:pt x="1039" y="841"/>
                  </a:cubicBezTo>
                  <a:cubicBezTo>
                    <a:pt x="1039" y="768"/>
                    <a:pt x="1051" y="695"/>
                    <a:pt x="1050" y="621"/>
                  </a:cubicBezTo>
                  <a:cubicBezTo>
                    <a:pt x="1050" y="602"/>
                    <a:pt x="1049" y="583"/>
                    <a:pt x="1047" y="564"/>
                  </a:cubicBezTo>
                  <a:cubicBezTo>
                    <a:pt x="1041" y="519"/>
                    <a:pt x="1038" y="451"/>
                    <a:pt x="1022" y="400"/>
                  </a:cubicBezTo>
                  <a:cubicBezTo>
                    <a:pt x="1008" y="358"/>
                    <a:pt x="989" y="316"/>
                    <a:pt x="969" y="276"/>
                  </a:cubicBezTo>
                  <a:cubicBezTo>
                    <a:pt x="967" y="269"/>
                    <a:pt x="963" y="262"/>
                    <a:pt x="958" y="256"/>
                  </a:cubicBezTo>
                  <a:cubicBezTo>
                    <a:pt x="935" y="222"/>
                    <a:pt x="909" y="184"/>
                    <a:pt x="879" y="154"/>
                  </a:cubicBezTo>
                  <a:cubicBezTo>
                    <a:pt x="875" y="152"/>
                    <a:pt x="873" y="150"/>
                    <a:pt x="870" y="147"/>
                  </a:cubicBezTo>
                  <a:cubicBezTo>
                    <a:pt x="851" y="131"/>
                    <a:pt x="800" y="91"/>
                    <a:pt x="780" y="77"/>
                  </a:cubicBezTo>
                  <a:cubicBezTo>
                    <a:pt x="778" y="76"/>
                    <a:pt x="776" y="75"/>
                    <a:pt x="775" y="74"/>
                  </a:cubicBezTo>
                  <a:cubicBezTo>
                    <a:pt x="770" y="71"/>
                    <a:pt x="767" y="70"/>
                    <a:pt x="764" y="69"/>
                  </a:cubicBezTo>
                  <a:cubicBezTo>
                    <a:pt x="739" y="55"/>
                    <a:pt x="682" y="31"/>
                    <a:pt x="657" y="23"/>
                  </a:cubicBezTo>
                  <a:cubicBezTo>
                    <a:pt x="655" y="22"/>
                    <a:pt x="652" y="22"/>
                    <a:pt x="650" y="20"/>
                  </a:cubicBezTo>
                  <a:cubicBezTo>
                    <a:pt x="646" y="19"/>
                    <a:pt x="642" y="19"/>
                    <a:pt x="638" y="17"/>
                  </a:cubicBezTo>
                  <a:cubicBezTo>
                    <a:pt x="608" y="12"/>
                    <a:pt x="549" y="4"/>
                    <a:pt x="519" y="1"/>
                  </a:cubicBezTo>
                  <a:lnTo>
                    <a:pt x="510" y="1"/>
                  </a:lnTo>
                  <a:cubicBezTo>
                    <a:pt x="505" y="1"/>
                    <a:pt x="500" y="1"/>
                    <a:pt x="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56" name="Google Shape;356;p20"/>
            <p:cNvSpPr/>
            <p:nvPr>
              <p:custDataLst>
                <p:tags r:id="rId12"/>
              </p:custDataLst>
            </p:nvPr>
          </p:nvSpPr>
          <p:spPr>
            <a:xfrm rot="8274040">
              <a:off x="7816710" y="342914"/>
              <a:ext cx="74165" cy="78214"/>
            </a:xfrm>
            <a:custGeom>
              <a:avLst/>
              <a:gdLst/>
              <a:ahLst/>
              <a:cxnLst/>
              <a:rect l="l" t="t" r="r" b="b"/>
              <a:pathLst>
                <a:path w="751" h="792" extrusionOk="0">
                  <a:moveTo>
                    <a:pt x="93" y="500"/>
                  </a:moveTo>
                  <a:cubicBezTo>
                    <a:pt x="95" y="502"/>
                    <a:pt x="98" y="504"/>
                    <a:pt x="100" y="505"/>
                  </a:cubicBezTo>
                  <a:lnTo>
                    <a:pt x="100" y="505"/>
                  </a:lnTo>
                  <a:cubicBezTo>
                    <a:pt x="97" y="504"/>
                    <a:pt x="95" y="502"/>
                    <a:pt x="93" y="500"/>
                  </a:cubicBezTo>
                  <a:close/>
                  <a:moveTo>
                    <a:pt x="136" y="531"/>
                  </a:moveTo>
                  <a:cubicBezTo>
                    <a:pt x="137" y="533"/>
                    <a:pt x="139" y="534"/>
                    <a:pt x="140" y="536"/>
                  </a:cubicBezTo>
                  <a:lnTo>
                    <a:pt x="140" y="536"/>
                  </a:lnTo>
                  <a:cubicBezTo>
                    <a:pt x="140" y="536"/>
                    <a:pt x="140" y="536"/>
                    <a:pt x="140" y="536"/>
                  </a:cubicBezTo>
                  <a:lnTo>
                    <a:pt x="140" y="536"/>
                  </a:lnTo>
                  <a:cubicBezTo>
                    <a:pt x="139" y="534"/>
                    <a:pt x="137" y="533"/>
                    <a:pt x="136" y="531"/>
                  </a:cubicBezTo>
                  <a:close/>
                  <a:moveTo>
                    <a:pt x="142" y="539"/>
                  </a:moveTo>
                  <a:cubicBezTo>
                    <a:pt x="142" y="539"/>
                    <a:pt x="142" y="539"/>
                    <a:pt x="142" y="539"/>
                  </a:cubicBezTo>
                  <a:lnTo>
                    <a:pt x="142" y="539"/>
                  </a:lnTo>
                  <a:cubicBezTo>
                    <a:pt x="143" y="540"/>
                    <a:pt x="143" y="540"/>
                    <a:pt x="144" y="541"/>
                  </a:cubicBezTo>
                  <a:lnTo>
                    <a:pt x="144" y="541"/>
                  </a:lnTo>
                  <a:cubicBezTo>
                    <a:pt x="143" y="540"/>
                    <a:pt x="143" y="540"/>
                    <a:pt x="142" y="539"/>
                  </a:cubicBezTo>
                  <a:close/>
                  <a:moveTo>
                    <a:pt x="175" y="581"/>
                  </a:moveTo>
                  <a:cubicBezTo>
                    <a:pt x="177" y="584"/>
                    <a:pt x="179" y="586"/>
                    <a:pt x="181" y="589"/>
                  </a:cubicBezTo>
                  <a:cubicBezTo>
                    <a:pt x="179" y="586"/>
                    <a:pt x="177" y="584"/>
                    <a:pt x="175" y="581"/>
                  </a:cubicBezTo>
                  <a:close/>
                  <a:moveTo>
                    <a:pt x="286" y="1"/>
                  </a:moveTo>
                  <a:cubicBezTo>
                    <a:pt x="263" y="1"/>
                    <a:pt x="241" y="4"/>
                    <a:pt x="219" y="12"/>
                  </a:cubicBezTo>
                  <a:cubicBezTo>
                    <a:pt x="181" y="21"/>
                    <a:pt x="148" y="37"/>
                    <a:pt x="120" y="63"/>
                  </a:cubicBezTo>
                  <a:cubicBezTo>
                    <a:pt x="88" y="84"/>
                    <a:pt x="62" y="111"/>
                    <a:pt x="44" y="145"/>
                  </a:cubicBezTo>
                  <a:cubicBezTo>
                    <a:pt x="34" y="168"/>
                    <a:pt x="24" y="191"/>
                    <a:pt x="14" y="215"/>
                  </a:cubicBezTo>
                  <a:cubicBezTo>
                    <a:pt x="0" y="267"/>
                    <a:pt x="0" y="319"/>
                    <a:pt x="14" y="370"/>
                  </a:cubicBezTo>
                  <a:cubicBezTo>
                    <a:pt x="23" y="394"/>
                    <a:pt x="33" y="417"/>
                    <a:pt x="44" y="440"/>
                  </a:cubicBezTo>
                  <a:cubicBezTo>
                    <a:pt x="64" y="474"/>
                    <a:pt x="91" y="503"/>
                    <a:pt x="124" y="527"/>
                  </a:cubicBezTo>
                  <a:lnTo>
                    <a:pt x="124" y="527"/>
                  </a:lnTo>
                  <a:cubicBezTo>
                    <a:pt x="136" y="538"/>
                    <a:pt x="148" y="550"/>
                    <a:pt x="159" y="563"/>
                  </a:cubicBezTo>
                  <a:lnTo>
                    <a:pt x="159" y="563"/>
                  </a:lnTo>
                  <a:cubicBezTo>
                    <a:pt x="176" y="589"/>
                    <a:pt x="192" y="618"/>
                    <a:pt x="205" y="647"/>
                  </a:cubicBezTo>
                  <a:cubicBezTo>
                    <a:pt x="220" y="665"/>
                    <a:pt x="235" y="686"/>
                    <a:pt x="251" y="706"/>
                  </a:cubicBezTo>
                  <a:cubicBezTo>
                    <a:pt x="276" y="734"/>
                    <a:pt x="307" y="755"/>
                    <a:pt x="345" y="766"/>
                  </a:cubicBezTo>
                  <a:cubicBezTo>
                    <a:pt x="368" y="779"/>
                    <a:pt x="393" y="786"/>
                    <a:pt x="418" y="786"/>
                  </a:cubicBezTo>
                  <a:cubicBezTo>
                    <a:pt x="434" y="789"/>
                    <a:pt x="451" y="791"/>
                    <a:pt x="467" y="791"/>
                  </a:cubicBezTo>
                  <a:cubicBezTo>
                    <a:pt x="490" y="791"/>
                    <a:pt x="513" y="788"/>
                    <a:pt x="535" y="780"/>
                  </a:cubicBezTo>
                  <a:cubicBezTo>
                    <a:pt x="558" y="771"/>
                    <a:pt x="581" y="762"/>
                    <a:pt x="604" y="751"/>
                  </a:cubicBezTo>
                  <a:cubicBezTo>
                    <a:pt x="623" y="735"/>
                    <a:pt x="644" y="720"/>
                    <a:pt x="663" y="706"/>
                  </a:cubicBezTo>
                  <a:cubicBezTo>
                    <a:pt x="691" y="680"/>
                    <a:pt x="712" y="648"/>
                    <a:pt x="723" y="611"/>
                  </a:cubicBezTo>
                  <a:cubicBezTo>
                    <a:pt x="740" y="577"/>
                    <a:pt x="750" y="539"/>
                    <a:pt x="747" y="499"/>
                  </a:cubicBezTo>
                  <a:cubicBezTo>
                    <a:pt x="746" y="482"/>
                    <a:pt x="744" y="465"/>
                    <a:pt x="741" y="447"/>
                  </a:cubicBezTo>
                  <a:cubicBezTo>
                    <a:pt x="744" y="408"/>
                    <a:pt x="735" y="369"/>
                    <a:pt x="717" y="335"/>
                  </a:cubicBezTo>
                  <a:cubicBezTo>
                    <a:pt x="705" y="298"/>
                    <a:pt x="686" y="269"/>
                    <a:pt x="657" y="241"/>
                  </a:cubicBezTo>
                  <a:cubicBezTo>
                    <a:pt x="644" y="227"/>
                    <a:pt x="630" y="215"/>
                    <a:pt x="615" y="205"/>
                  </a:cubicBezTo>
                  <a:lnTo>
                    <a:pt x="615" y="205"/>
                  </a:lnTo>
                  <a:cubicBezTo>
                    <a:pt x="594" y="179"/>
                    <a:pt x="574" y="153"/>
                    <a:pt x="550" y="129"/>
                  </a:cubicBezTo>
                  <a:cubicBezTo>
                    <a:pt x="517" y="96"/>
                    <a:pt x="479" y="69"/>
                    <a:pt x="443" y="40"/>
                  </a:cubicBezTo>
                  <a:cubicBezTo>
                    <a:pt x="408" y="18"/>
                    <a:pt x="373" y="8"/>
                    <a:pt x="335" y="6"/>
                  </a:cubicBezTo>
                  <a:cubicBezTo>
                    <a:pt x="319" y="3"/>
                    <a:pt x="302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57" name="Google Shape;357;p20"/>
            <p:cNvSpPr/>
            <p:nvPr>
              <p:custDataLst>
                <p:tags r:id="rId13"/>
              </p:custDataLst>
            </p:nvPr>
          </p:nvSpPr>
          <p:spPr>
            <a:xfrm rot="8274040">
              <a:off x="7471811" y="380805"/>
              <a:ext cx="98953" cy="105372"/>
            </a:xfrm>
            <a:custGeom>
              <a:avLst/>
              <a:gdLst/>
              <a:ahLst/>
              <a:cxnLst/>
              <a:rect l="l" t="t" r="r" b="b"/>
              <a:pathLst>
                <a:path w="1002" h="1067" extrusionOk="0">
                  <a:moveTo>
                    <a:pt x="440" y="358"/>
                  </a:moveTo>
                  <a:cubicBezTo>
                    <a:pt x="438" y="363"/>
                    <a:pt x="435" y="369"/>
                    <a:pt x="432" y="375"/>
                  </a:cubicBezTo>
                  <a:lnTo>
                    <a:pt x="432" y="375"/>
                  </a:lnTo>
                  <a:cubicBezTo>
                    <a:pt x="435" y="369"/>
                    <a:pt x="437" y="363"/>
                    <a:pt x="440" y="358"/>
                  </a:cubicBezTo>
                  <a:close/>
                  <a:moveTo>
                    <a:pt x="424" y="379"/>
                  </a:moveTo>
                  <a:cubicBezTo>
                    <a:pt x="423" y="382"/>
                    <a:pt x="423" y="385"/>
                    <a:pt x="422" y="388"/>
                  </a:cubicBezTo>
                  <a:lnTo>
                    <a:pt x="422" y="388"/>
                  </a:lnTo>
                  <a:cubicBezTo>
                    <a:pt x="423" y="385"/>
                    <a:pt x="423" y="382"/>
                    <a:pt x="424" y="379"/>
                  </a:cubicBezTo>
                  <a:close/>
                  <a:moveTo>
                    <a:pt x="538" y="584"/>
                  </a:moveTo>
                  <a:cubicBezTo>
                    <a:pt x="541" y="585"/>
                    <a:pt x="543" y="586"/>
                    <a:pt x="546" y="587"/>
                  </a:cubicBezTo>
                  <a:cubicBezTo>
                    <a:pt x="543" y="586"/>
                    <a:pt x="541" y="585"/>
                    <a:pt x="538" y="584"/>
                  </a:cubicBezTo>
                  <a:close/>
                  <a:moveTo>
                    <a:pt x="514" y="0"/>
                  </a:moveTo>
                  <a:cubicBezTo>
                    <a:pt x="440" y="0"/>
                    <a:pt x="368" y="13"/>
                    <a:pt x="296" y="13"/>
                  </a:cubicBezTo>
                  <a:cubicBezTo>
                    <a:pt x="220" y="13"/>
                    <a:pt x="141" y="46"/>
                    <a:pt x="89" y="100"/>
                  </a:cubicBezTo>
                  <a:cubicBezTo>
                    <a:pt x="39" y="150"/>
                    <a:pt x="1" y="234"/>
                    <a:pt x="3" y="306"/>
                  </a:cubicBezTo>
                  <a:cubicBezTo>
                    <a:pt x="6" y="382"/>
                    <a:pt x="31" y="460"/>
                    <a:pt x="89" y="513"/>
                  </a:cubicBezTo>
                  <a:cubicBezTo>
                    <a:pt x="131" y="548"/>
                    <a:pt x="177" y="575"/>
                    <a:pt x="229" y="587"/>
                  </a:cubicBezTo>
                  <a:lnTo>
                    <a:pt x="229" y="587"/>
                  </a:lnTo>
                  <a:cubicBezTo>
                    <a:pt x="186" y="640"/>
                    <a:pt x="160" y="709"/>
                    <a:pt x="160" y="775"/>
                  </a:cubicBezTo>
                  <a:cubicBezTo>
                    <a:pt x="160" y="846"/>
                    <a:pt x="192" y="931"/>
                    <a:pt x="247" y="980"/>
                  </a:cubicBezTo>
                  <a:cubicBezTo>
                    <a:pt x="300" y="1030"/>
                    <a:pt x="369" y="1067"/>
                    <a:pt x="443" y="1067"/>
                  </a:cubicBezTo>
                  <a:cubicBezTo>
                    <a:pt x="446" y="1067"/>
                    <a:pt x="449" y="1067"/>
                    <a:pt x="452" y="1067"/>
                  </a:cubicBezTo>
                  <a:cubicBezTo>
                    <a:pt x="531" y="1062"/>
                    <a:pt x="603" y="1037"/>
                    <a:pt x="659" y="980"/>
                  </a:cubicBezTo>
                  <a:cubicBezTo>
                    <a:pt x="706" y="935"/>
                    <a:pt x="756" y="895"/>
                    <a:pt x="801" y="847"/>
                  </a:cubicBezTo>
                  <a:cubicBezTo>
                    <a:pt x="880" y="765"/>
                    <a:pt x="953" y="668"/>
                    <a:pt x="981" y="558"/>
                  </a:cubicBezTo>
                  <a:cubicBezTo>
                    <a:pt x="1002" y="480"/>
                    <a:pt x="1002" y="399"/>
                    <a:pt x="983" y="321"/>
                  </a:cubicBezTo>
                  <a:cubicBezTo>
                    <a:pt x="981" y="314"/>
                    <a:pt x="979" y="306"/>
                    <a:pt x="976" y="300"/>
                  </a:cubicBezTo>
                  <a:cubicBezTo>
                    <a:pt x="965" y="272"/>
                    <a:pt x="954" y="242"/>
                    <a:pt x="938" y="215"/>
                  </a:cubicBezTo>
                  <a:cubicBezTo>
                    <a:pt x="921" y="183"/>
                    <a:pt x="897" y="152"/>
                    <a:pt x="870" y="127"/>
                  </a:cubicBezTo>
                  <a:cubicBezTo>
                    <a:pt x="771" y="35"/>
                    <a:pt x="646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58" name="Google Shape;358;p20"/>
            <p:cNvSpPr/>
            <p:nvPr>
              <p:custDataLst>
                <p:tags r:id="rId14"/>
              </p:custDataLst>
            </p:nvPr>
          </p:nvSpPr>
          <p:spPr>
            <a:xfrm rot="8274040">
              <a:off x="8798485" y="439900"/>
              <a:ext cx="128382" cy="128481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571" y="0"/>
                  </a:moveTo>
                  <a:cubicBezTo>
                    <a:pt x="495" y="0"/>
                    <a:pt x="425" y="17"/>
                    <a:pt x="360" y="52"/>
                  </a:cubicBezTo>
                  <a:cubicBezTo>
                    <a:pt x="287" y="75"/>
                    <a:pt x="225" y="116"/>
                    <a:pt x="171" y="172"/>
                  </a:cubicBezTo>
                  <a:cubicBezTo>
                    <a:pt x="142" y="211"/>
                    <a:pt x="110" y="251"/>
                    <a:pt x="79" y="291"/>
                  </a:cubicBezTo>
                  <a:cubicBezTo>
                    <a:pt x="27" y="382"/>
                    <a:pt x="1" y="480"/>
                    <a:pt x="1" y="586"/>
                  </a:cubicBezTo>
                  <a:lnTo>
                    <a:pt x="21" y="741"/>
                  </a:lnTo>
                  <a:cubicBezTo>
                    <a:pt x="49" y="840"/>
                    <a:pt x="99" y="926"/>
                    <a:pt x="171" y="999"/>
                  </a:cubicBezTo>
                  <a:lnTo>
                    <a:pt x="301" y="1129"/>
                  </a:lnTo>
                  <a:cubicBezTo>
                    <a:pt x="355" y="1187"/>
                    <a:pt x="417" y="1226"/>
                    <a:pt x="489" y="1249"/>
                  </a:cubicBezTo>
                  <a:cubicBezTo>
                    <a:pt x="553" y="1283"/>
                    <a:pt x="622" y="1300"/>
                    <a:pt x="695" y="1300"/>
                  </a:cubicBezTo>
                  <a:cubicBezTo>
                    <a:pt x="702" y="1300"/>
                    <a:pt x="708" y="1300"/>
                    <a:pt x="715" y="1300"/>
                  </a:cubicBezTo>
                  <a:cubicBezTo>
                    <a:pt x="722" y="1300"/>
                    <a:pt x="728" y="1300"/>
                    <a:pt x="735" y="1300"/>
                  </a:cubicBezTo>
                  <a:cubicBezTo>
                    <a:pt x="807" y="1300"/>
                    <a:pt x="876" y="1283"/>
                    <a:pt x="940" y="1249"/>
                  </a:cubicBezTo>
                  <a:cubicBezTo>
                    <a:pt x="1012" y="1226"/>
                    <a:pt x="1076" y="1185"/>
                    <a:pt x="1128" y="1129"/>
                  </a:cubicBezTo>
                  <a:cubicBezTo>
                    <a:pt x="1159" y="1090"/>
                    <a:pt x="1191" y="1051"/>
                    <a:pt x="1220" y="1010"/>
                  </a:cubicBezTo>
                  <a:cubicBezTo>
                    <a:pt x="1274" y="918"/>
                    <a:pt x="1300" y="820"/>
                    <a:pt x="1300" y="715"/>
                  </a:cubicBezTo>
                  <a:lnTo>
                    <a:pt x="1279" y="560"/>
                  </a:lnTo>
                  <a:cubicBezTo>
                    <a:pt x="1252" y="462"/>
                    <a:pt x="1200" y="375"/>
                    <a:pt x="1128" y="301"/>
                  </a:cubicBezTo>
                  <a:lnTo>
                    <a:pt x="1077" y="250"/>
                  </a:lnTo>
                  <a:cubicBezTo>
                    <a:pt x="1068" y="240"/>
                    <a:pt x="1060" y="231"/>
                    <a:pt x="1051" y="223"/>
                  </a:cubicBezTo>
                  <a:lnTo>
                    <a:pt x="1051" y="223"/>
                  </a:lnTo>
                  <a:lnTo>
                    <a:pt x="999" y="172"/>
                  </a:lnTo>
                  <a:cubicBezTo>
                    <a:pt x="946" y="114"/>
                    <a:pt x="882" y="75"/>
                    <a:pt x="810" y="52"/>
                  </a:cubicBezTo>
                  <a:cubicBezTo>
                    <a:pt x="744" y="17"/>
                    <a:pt x="675" y="0"/>
                    <a:pt x="599" y="0"/>
                  </a:cubicBezTo>
                  <a:cubicBezTo>
                    <a:pt x="595" y="0"/>
                    <a:pt x="590" y="0"/>
                    <a:pt x="585" y="0"/>
                  </a:cubicBezTo>
                  <a:cubicBezTo>
                    <a:pt x="580" y="0"/>
                    <a:pt x="576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59" name="Google Shape;359;p20"/>
            <p:cNvSpPr/>
            <p:nvPr>
              <p:custDataLst>
                <p:tags r:id="rId15"/>
              </p:custDataLst>
            </p:nvPr>
          </p:nvSpPr>
          <p:spPr>
            <a:xfrm rot="8274040">
              <a:off x="8120350" y="96477"/>
              <a:ext cx="116137" cy="131147"/>
            </a:xfrm>
            <a:custGeom>
              <a:avLst/>
              <a:gdLst/>
              <a:ahLst/>
              <a:cxnLst/>
              <a:rect l="l" t="t" r="r" b="b"/>
              <a:pathLst>
                <a:path w="1176" h="1328" extrusionOk="0">
                  <a:moveTo>
                    <a:pt x="608" y="0"/>
                  </a:moveTo>
                  <a:cubicBezTo>
                    <a:pt x="601" y="0"/>
                    <a:pt x="594" y="0"/>
                    <a:pt x="588" y="1"/>
                  </a:cubicBezTo>
                  <a:lnTo>
                    <a:pt x="433" y="21"/>
                  </a:lnTo>
                  <a:cubicBezTo>
                    <a:pt x="334" y="49"/>
                    <a:pt x="248" y="99"/>
                    <a:pt x="175" y="171"/>
                  </a:cubicBezTo>
                  <a:cubicBezTo>
                    <a:pt x="144" y="210"/>
                    <a:pt x="113" y="251"/>
                    <a:pt x="83" y="290"/>
                  </a:cubicBezTo>
                  <a:cubicBezTo>
                    <a:pt x="29" y="382"/>
                    <a:pt x="4" y="480"/>
                    <a:pt x="4" y="585"/>
                  </a:cubicBezTo>
                  <a:lnTo>
                    <a:pt x="4" y="743"/>
                  </a:lnTo>
                  <a:cubicBezTo>
                    <a:pt x="1" y="822"/>
                    <a:pt x="17" y="898"/>
                    <a:pt x="54" y="968"/>
                  </a:cubicBezTo>
                  <a:cubicBezTo>
                    <a:pt x="77" y="1040"/>
                    <a:pt x="119" y="1103"/>
                    <a:pt x="175" y="1156"/>
                  </a:cubicBezTo>
                  <a:cubicBezTo>
                    <a:pt x="228" y="1214"/>
                    <a:pt x="290" y="1253"/>
                    <a:pt x="363" y="1276"/>
                  </a:cubicBezTo>
                  <a:cubicBezTo>
                    <a:pt x="428" y="1311"/>
                    <a:pt x="499" y="1327"/>
                    <a:pt x="574" y="1327"/>
                  </a:cubicBezTo>
                  <a:cubicBezTo>
                    <a:pt x="578" y="1327"/>
                    <a:pt x="583" y="1327"/>
                    <a:pt x="588" y="1327"/>
                  </a:cubicBezTo>
                  <a:lnTo>
                    <a:pt x="744" y="1306"/>
                  </a:lnTo>
                  <a:cubicBezTo>
                    <a:pt x="842" y="1279"/>
                    <a:pt x="929" y="1229"/>
                    <a:pt x="1002" y="1156"/>
                  </a:cubicBezTo>
                  <a:cubicBezTo>
                    <a:pt x="1032" y="1116"/>
                    <a:pt x="1063" y="1077"/>
                    <a:pt x="1094" y="1038"/>
                  </a:cubicBezTo>
                  <a:cubicBezTo>
                    <a:pt x="1147" y="946"/>
                    <a:pt x="1172" y="847"/>
                    <a:pt x="1172" y="743"/>
                  </a:cubicBezTo>
                  <a:lnTo>
                    <a:pt x="1172" y="585"/>
                  </a:lnTo>
                  <a:cubicBezTo>
                    <a:pt x="1176" y="504"/>
                    <a:pt x="1159" y="429"/>
                    <a:pt x="1122" y="360"/>
                  </a:cubicBezTo>
                  <a:cubicBezTo>
                    <a:pt x="1099" y="287"/>
                    <a:pt x="1058" y="225"/>
                    <a:pt x="1002" y="171"/>
                  </a:cubicBezTo>
                  <a:cubicBezTo>
                    <a:pt x="948" y="114"/>
                    <a:pt x="886" y="74"/>
                    <a:pt x="814" y="51"/>
                  </a:cubicBezTo>
                  <a:cubicBezTo>
                    <a:pt x="750" y="17"/>
                    <a:pt x="68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60" name="Google Shape;360;p20"/>
            <p:cNvSpPr/>
            <p:nvPr>
              <p:custDataLst>
                <p:tags r:id="rId16"/>
              </p:custDataLst>
            </p:nvPr>
          </p:nvSpPr>
          <p:spPr>
            <a:xfrm rot="8274040">
              <a:off x="8607176" y="261254"/>
              <a:ext cx="29034" cy="52143"/>
            </a:xfrm>
            <a:custGeom>
              <a:avLst/>
              <a:gdLst/>
              <a:ahLst/>
              <a:cxnLst/>
              <a:rect l="l" t="t" r="r" b="b"/>
              <a:pathLst>
                <a:path w="294" h="528" extrusionOk="0">
                  <a:moveTo>
                    <a:pt x="153" y="0"/>
                  </a:moveTo>
                  <a:cubicBezTo>
                    <a:pt x="151" y="0"/>
                    <a:pt x="149" y="1"/>
                    <a:pt x="147" y="1"/>
                  </a:cubicBezTo>
                  <a:cubicBezTo>
                    <a:pt x="109" y="2"/>
                    <a:pt x="71" y="14"/>
                    <a:pt x="43" y="43"/>
                  </a:cubicBezTo>
                  <a:cubicBezTo>
                    <a:pt x="17" y="72"/>
                    <a:pt x="1" y="107"/>
                    <a:pt x="1" y="147"/>
                  </a:cubicBezTo>
                  <a:lnTo>
                    <a:pt x="1" y="382"/>
                  </a:lnTo>
                  <a:cubicBezTo>
                    <a:pt x="1" y="418"/>
                    <a:pt x="17" y="459"/>
                    <a:pt x="43" y="486"/>
                  </a:cubicBezTo>
                  <a:cubicBezTo>
                    <a:pt x="68" y="510"/>
                    <a:pt x="106" y="528"/>
                    <a:pt x="141" y="528"/>
                  </a:cubicBezTo>
                  <a:cubicBezTo>
                    <a:pt x="143" y="528"/>
                    <a:pt x="145" y="527"/>
                    <a:pt x="147" y="527"/>
                  </a:cubicBezTo>
                  <a:cubicBezTo>
                    <a:pt x="186" y="526"/>
                    <a:pt x="224" y="514"/>
                    <a:pt x="251" y="486"/>
                  </a:cubicBezTo>
                  <a:cubicBezTo>
                    <a:pt x="277" y="456"/>
                    <a:pt x="294" y="421"/>
                    <a:pt x="294" y="382"/>
                  </a:cubicBezTo>
                  <a:lnTo>
                    <a:pt x="294" y="147"/>
                  </a:lnTo>
                  <a:cubicBezTo>
                    <a:pt x="294" y="110"/>
                    <a:pt x="277" y="71"/>
                    <a:pt x="251" y="43"/>
                  </a:cubicBezTo>
                  <a:cubicBezTo>
                    <a:pt x="226" y="18"/>
                    <a:pt x="189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61" name="Google Shape;361;p20"/>
            <p:cNvSpPr/>
            <p:nvPr>
              <p:custDataLst>
                <p:tags r:id="rId17"/>
              </p:custDataLst>
            </p:nvPr>
          </p:nvSpPr>
          <p:spPr>
            <a:xfrm rot="8274040">
              <a:off x="8309216" y="373209"/>
              <a:ext cx="74462" cy="57871"/>
            </a:xfrm>
            <a:custGeom>
              <a:avLst/>
              <a:gdLst/>
              <a:ahLst/>
              <a:cxnLst/>
              <a:rect l="l" t="t" r="r" b="b"/>
              <a:pathLst>
                <a:path w="754" h="586" extrusionOk="0">
                  <a:moveTo>
                    <a:pt x="376" y="1"/>
                  </a:moveTo>
                  <a:cubicBezTo>
                    <a:pt x="0" y="1"/>
                    <a:pt x="0" y="585"/>
                    <a:pt x="376" y="585"/>
                  </a:cubicBezTo>
                  <a:cubicBezTo>
                    <a:pt x="751" y="585"/>
                    <a:pt x="753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62" name="Google Shape;362;p20"/>
            <p:cNvSpPr/>
            <p:nvPr>
              <p:custDataLst>
                <p:tags r:id="rId18"/>
              </p:custDataLst>
            </p:nvPr>
          </p:nvSpPr>
          <p:spPr>
            <a:xfrm rot="8274040">
              <a:off x="8579836" y="-86211"/>
              <a:ext cx="130950" cy="123247"/>
            </a:xfrm>
            <a:custGeom>
              <a:avLst/>
              <a:gdLst/>
              <a:ahLst/>
              <a:cxnLst/>
              <a:rect l="l" t="t" r="r" b="b"/>
              <a:pathLst>
                <a:path w="1326" h="1248" extrusionOk="0">
                  <a:moveTo>
                    <a:pt x="1029" y="207"/>
                  </a:moveTo>
                  <a:lnTo>
                    <a:pt x="1029" y="207"/>
                  </a:lnTo>
                  <a:cubicBezTo>
                    <a:pt x="1031" y="208"/>
                    <a:pt x="1033" y="210"/>
                    <a:pt x="1035" y="211"/>
                  </a:cubicBezTo>
                  <a:cubicBezTo>
                    <a:pt x="1033" y="210"/>
                    <a:pt x="1031" y="208"/>
                    <a:pt x="1029" y="207"/>
                  </a:cubicBezTo>
                  <a:close/>
                  <a:moveTo>
                    <a:pt x="1087" y="290"/>
                  </a:moveTo>
                  <a:lnTo>
                    <a:pt x="1087" y="290"/>
                  </a:lnTo>
                  <a:cubicBezTo>
                    <a:pt x="1087" y="291"/>
                    <a:pt x="1088" y="292"/>
                    <a:pt x="1088" y="292"/>
                  </a:cubicBezTo>
                  <a:lnTo>
                    <a:pt x="1087" y="291"/>
                  </a:lnTo>
                  <a:cubicBezTo>
                    <a:pt x="1087" y="291"/>
                    <a:pt x="1087" y="290"/>
                    <a:pt x="1087" y="290"/>
                  </a:cubicBezTo>
                  <a:close/>
                  <a:moveTo>
                    <a:pt x="603" y="1"/>
                  </a:moveTo>
                  <a:cubicBezTo>
                    <a:pt x="571" y="1"/>
                    <a:pt x="538" y="5"/>
                    <a:pt x="506" y="11"/>
                  </a:cubicBezTo>
                  <a:cubicBezTo>
                    <a:pt x="428" y="15"/>
                    <a:pt x="356" y="38"/>
                    <a:pt x="290" y="81"/>
                  </a:cubicBezTo>
                  <a:cubicBezTo>
                    <a:pt x="249" y="111"/>
                    <a:pt x="210" y="143"/>
                    <a:pt x="170" y="172"/>
                  </a:cubicBezTo>
                  <a:cubicBezTo>
                    <a:pt x="98" y="245"/>
                    <a:pt x="47" y="331"/>
                    <a:pt x="20" y="431"/>
                  </a:cubicBezTo>
                  <a:lnTo>
                    <a:pt x="0" y="586"/>
                  </a:lnTo>
                  <a:cubicBezTo>
                    <a:pt x="0" y="689"/>
                    <a:pt x="27" y="787"/>
                    <a:pt x="79" y="879"/>
                  </a:cubicBezTo>
                  <a:cubicBezTo>
                    <a:pt x="111" y="921"/>
                    <a:pt x="143" y="964"/>
                    <a:pt x="177" y="1006"/>
                  </a:cubicBezTo>
                  <a:cubicBezTo>
                    <a:pt x="180" y="1008"/>
                    <a:pt x="183" y="1011"/>
                    <a:pt x="186" y="1016"/>
                  </a:cubicBezTo>
                  <a:cubicBezTo>
                    <a:pt x="191" y="1021"/>
                    <a:pt x="197" y="1028"/>
                    <a:pt x="203" y="1032"/>
                  </a:cubicBezTo>
                  <a:lnTo>
                    <a:pt x="208" y="1035"/>
                  </a:lnTo>
                  <a:cubicBezTo>
                    <a:pt x="246" y="1067"/>
                    <a:pt x="287" y="1099"/>
                    <a:pt x="328" y="1128"/>
                  </a:cubicBezTo>
                  <a:cubicBezTo>
                    <a:pt x="330" y="1132"/>
                    <a:pt x="334" y="1134"/>
                    <a:pt x="337" y="1135"/>
                  </a:cubicBezTo>
                  <a:lnTo>
                    <a:pt x="357" y="1148"/>
                  </a:lnTo>
                  <a:cubicBezTo>
                    <a:pt x="408" y="1173"/>
                    <a:pt x="461" y="1194"/>
                    <a:pt x="515" y="1215"/>
                  </a:cubicBezTo>
                  <a:cubicBezTo>
                    <a:pt x="521" y="1217"/>
                    <a:pt x="530" y="1220"/>
                    <a:pt x="537" y="1221"/>
                  </a:cubicBezTo>
                  <a:cubicBezTo>
                    <a:pt x="541" y="1222"/>
                    <a:pt x="544" y="1222"/>
                    <a:pt x="549" y="1224"/>
                  </a:cubicBezTo>
                  <a:cubicBezTo>
                    <a:pt x="576" y="1228"/>
                    <a:pt x="604" y="1232"/>
                    <a:pt x="631" y="1235"/>
                  </a:cubicBezTo>
                  <a:cubicBezTo>
                    <a:pt x="657" y="1239"/>
                    <a:pt x="685" y="1243"/>
                    <a:pt x="712" y="1246"/>
                  </a:cubicBezTo>
                  <a:cubicBezTo>
                    <a:pt x="721" y="1247"/>
                    <a:pt x="730" y="1247"/>
                    <a:pt x="739" y="1247"/>
                  </a:cubicBezTo>
                  <a:cubicBezTo>
                    <a:pt x="743" y="1247"/>
                    <a:pt x="748" y="1248"/>
                    <a:pt x="753" y="1248"/>
                  </a:cubicBezTo>
                  <a:cubicBezTo>
                    <a:pt x="828" y="1248"/>
                    <a:pt x="898" y="1231"/>
                    <a:pt x="964" y="1197"/>
                  </a:cubicBezTo>
                  <a:cubicBezTo>
                    <a:pt x="1036" y="1173"/>
                    <a:pt x="1099" y="1133"/>
                    <a:pt x="1153" y="1077"/>
                  </a:cubicBezTo>
                  <a:cubicBezTo>
                    <a:pt x="1210" y="1023"/>
                    <a:pt x="1249" y="960"/>
                    <a:pt x="1272" y="888"/>
                  </a:cubicBezTo>
                  <a:cubicBezTo>
                    <a:pt x="1309" y="818"/>
                    <a:pt x="1326" y="744"/>
                    <a:pt x="1323" y="663"/>
                  </a:cubicBezTo>
                  <a:lnTo>
                    <a:pt x="1303" y="506"/>
                  </a:lnTo>
                  <a:cubicBezTo>
                    <a:pt x="1275" y="408"/>
                    <a:pt x="1225" y="323"/>
                    <a:pt x="1153" y="249"/>
                  </a:cubicBezTo>
                  <a:cubicBezTo>
                    <a:pt x="1112" y="219"/>
                    <a:pt x="1073" y="187"/>
                    <a:pt x="1034" y="157"/>
                  </a:cubicBezTo>
                  <a:cubicBezTo>
                    <a:pt x="993" y="133"/>
                    <a:pt x="950" y="115"/>
                    <a:pt x="907" y="102"/>
                  </a:cubicBezTo>
                  <a:lnTo>
                    <a:pt x="907" y="102"/>
                  </a:lnTo>
                  <a:cubicBezTo>
                    <a:pt x="858" y="64"/>
                    <a:pt x="801" y="38"/>
                    <a:pt x="739" y="22"/>
                  </a:cubicBezTo>
                  <a:cubicBezTo>
                    <a:pt x="694" y="8"/>
                    <a:pt x="648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63" name="Google Shape;363;p20"/>
            <p:cNvSpPr/>
            <p:nvPr>
              <p:custDataLst>
                <p:tags r:id="rId19"/>
              </p:custDataLst>
            </p:nvPr>
          </p:nvSpPr>
          <p:spPr>
            <a:xfrm rot="8274040">
              <a:off x="7193711" y="470479"/>
              <a:ext cx="130950" cy="138653"/>
            </a:xfrm>
            <a:custGeom>
              <a:avLst/>
              <a:gdLst/>
              <a:ahLst/>
              <a:cxnLst/>
              <a:rect l="l" t="t" r="r" b="b"/>
              <a:pathLst>
                <a:path w="1326" h="1404" extrusionOk="0">
                  <a:moveTo>
                    <a:pt x="565" y="1"/>
                  </a:moveTo>
                  <a:cubicBezTo>
                    <a:pt x="492" y="1"/>
                    <a:pt x="423" y="17"/>
                    <a:pt x="359" y="51"/>
                  </a:cubicBezTo>
                  <a:cubicBezTo>
                    <a:pt x="287" y="74"/>
                    <a:pt x="224" y="116"/>
                    <a:pt x="171" y="172"/>
                  </a:cubicBezTo>
                  <a:cubicBezTo>
                    <a:pt x="140" y="211"/>
                    <a:pt x="110" y="250"/>
                    <a:pt x="79" y="291"/>
                  </a:cubicBezTo>
                  <a:cubicBezTo>
                    <a:pt x="26" y="382"/>
                    <a:pt x="0" y="480"/>
                    <a:pt x="0" y="586"/>
                  </a:cubicBezTo>
                  <a:lnTo>
                    <a:pt x="20" y="741"/>
                  </a:lnTo>
                  <a:cubicBezTo>
                    <a:pt x="45" y="824"/>
                    <a:pt x="84" y="899"/>
                    <a:pt x="138" y="963"/>
                  </a:cubicBezTo>
                  <a:lnTo>
                    <a:pt x="138" y="963"/>
                  </a:lnTo>
                  <a:cubicBezTo>
                    <a:pt x="147" y="978"/>
                    <a:pt x="156" y="994"/>
                    <a:pt x="165" y="1010"/>
                  </a:cubicBezTo>
                  <a:cubicBezTo>
                    <a:pt x="176" y="1030"/>
                    <a:pt x="187" y="1047"/>
                    <a:pt x="198" y="1064"/>
                  </a:cubicBezTo>
                  <a:cubicBezTo>
                    <a:pt x="204" y="1074"/>
                    <a:pt x="210" y="1082"/>
                    <a:pt x="217" y="1091"/>
                  </a:cubicBezTo>
                  <a:cubicBezTo>
                    <a:pt x="253" y="1139"/>
                    <a:pt x="288" y="1188"/>
                    <a:pt x="328" y="1233"/>
                  </a:cubicBezTo>
                  <a:cubicBezTo>
                    <a:pt x="381" y="1290"/>
                    <a:pt x="444" y="1330"/>
                    <a:pt x="516" y="1353"/>
                  </a:cubicBezTo>
                  <a:cubicBezTo>
                    <a:pt x="580" y="1387"/>
                    <a:pt x="649" y="1404"/>
                    <a:pt x="722" y="1404"/>
                  </a:cubicBezTo>
                  <a:cubicBezTo>
                    <a:pt x="728" y="1404"/>
                    <a:pt x="735" y="1404"/>
                    <a:pt x="741" y="1403"/>
                  </a:cubicBezTo>
                  <a:cubicBezTo>
                    <a:pt x="748" y="1404"/>
                    <a:pt x="755" y="1404"/>
                    <a:pt x="761" y="1404"/>
                  </a:cubicBezTo>
                  <a:cubicBezTo>
                    <a:pt x="835" y="1404"/>
                    <a:pt x="903" y="1387"/>
                    <a:pt x="968" y="1353"/>
                  </a:cubicBezTo>
                  <a:cubicBezTo>
                    <a:pt x="1040" y="1330"/>
                    <a:pt x="1102" y="1288"/>
                    <a:pt x="1156" y="1233"/>
                  </a:cubicBezTo>
                  <a:cubicBezTo>
                    <a:pt x="1186" y="1193"/>
                    <a:pt x="1217" y="1153"/>
                    <a:pt x="1247" y="1114"/>
                  </a:cubicBezTo>
                  <a:cubicBezTo>
                    <a:pt x="1300" y="1022"/>
                    <a:pt x="1326" y="924"/>
                    <a:pt x="1326" y="819"/>
                  </a:cubicBezTo>
                  <a:lnTo>
                    <a:pt x="1305" y="663"/>
                  </a:lnTo>
                  <a:cubicBezTo>
                    <a:pt x="1282" y="581"/>
                    <a:pt x="1243" y="506"/>
                    <a:pt x="1188" y="440"/>
                  </a:cubicBezTo>
                  <a:lnTo>
                    <a:pt x="1188" y="440"/>
                  </a:lnTo>
                  <a:cubicBezTo>
                    <a:pt x="1179" y="425"/>
                    <a:pt x="1170" y="410"/>
                    <a:pt x="1161" y="394"/>
                  </a:cubicBezTo>
                  <a:cubicBezTo>
                    <a:pt x="1150" y="375"/>
                    <a:pt x="1139" y="357"/>
                    <a:pt x="1128" y="339"/>
                  </a:cubicBezTo>
                  <a:cubicBezTo>
                    <a:pt x="1123" y="330"/>
                    <a:pt x="1116" y="321"/>
                    <a:pt x="1109" y="314"/>
                  </a:cubicBezTo>
                  <a:cubicBezTo>
                    <a:pt x="1074" y="266"/>
                    <a:pt x="1038" y="216"/>
                    <a:pt x="998" y="172"/>
                  </a:cubicBezTo>
                  <a:cubicBezTo>
                    <a:pt x="945" y="114"/>
                    <a:pt x="882" y="74"/>
                    <a:pt x="810" y="51"/>
                  </a:cubicBezTo>
                  <a:cubicBezTo>
                    <a:pt x="746" y="17"/>
                    <a:pt x="677" y="1"/>
                    <a:pt x="605" y="1"/>
                  </a:cubicBezTo>
                  <a:cubicBezTo>
                    <a:pt x="598" y="1"/>
                    <a:pt x="592" y="1"/>
                    <a:pt x="585" y="1"/>
                  </a:cubicBezTo>
                  <a:cubicBezTo>
                    <a:pt x="578" y="1"/>
                    <a:pt x="572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64" name="Google Shape;364;p20"/>
            <p:cNvSpPr/>
            <p:nvPr>
              <p:custDataLst>
                <p:tags r:id="rId20"/>
              </p:custDataLst>
            </p:nvPr>
          </p:nvSpPr>
          <p:spPr>
            <a:xfrm rot="8273976">
              <a:off x="7318958" y="212268"/>
              <a:ext cx="88535" cy="67663"/>
            </a:xfrm>
            <a:custGeom>
              <a:avLst/>
              <a:gdLst/>
              <a:ahLst/>
              <a:cxnLst/>
              <a:rect l="l" t="t" r="r" b="b"/>
              <a:pathLst>
                <a:path w="789" h="603" extrusionOk="0">
                  <a:moveTo>
                    <a:pt x="498" y="65"/>
                  </a:moveTo>
                  <a:cubicBezTo>
                    <a:pt x="495" y="68"/>
                    <a:pt x="492" y="70"/>
                    <a:pt x="489" y="73"/>
                  </a:cubicBezTo>
                  <a:cubicBezTo>
                    <a:pt x="492" y="70"/>
                    <a:pt x="495" y="68"/>
                    <a:pt x="498" y="65"/>
                  </a:cubicBezTo>
                  <a:close/>
                  <a:moveTo>
                    <a:pt x="630" y="0"/>
                  </a:moveTo>
                  <a:cubicBezTo>
                    <a:pt x="593" y="0"/>
                    <a:pt x="556" y="14"/>
                    <a:pt x="525" y="42"/>
                  </a:cubicBezTo>
                  <a:cubicBezTo>
                    <a:pt x="517" y="49"/>
                    <a:pt x="509" y="56"/>
                    <a:pt x="501" y="62"/>
                  </a:cubicBezTo>
                  <a:lnTo>
                    <a:pt x="501" y="62"/>
                  </a:lnTo>
                  <a:cubicBezTo>
                    <a:pt x="358" y="168"/>
                    <a:pt x="189" y="234"/>
                    <a:pt x="56" y="354"/>
                  </a:cubicBezTo>
                  <a:cubicBezTo>
                    <a:pt x="1" y="407"/>
                    <a:pt x="1" y="510"/>
                    <a:pt x="56" y="561"/>
                  </a:cubicBezTo>
                  <a:cubicBezTo>
                    <a:pt x="86" y="589"/>
                    <a:pt x="123" y="602"/>
                    <a:pt x="159" y="602"/>
                  </a:cubicBezTo>
                  <a:cubicBezTo>
                    <a:pt x="196" y="602"/>
                    <a:pt x="233" y="588"/>
                    <a:pt x="263" y="561"/>
                  </a:cubicBezTo>
                  <a:cubicBezTo>
                    <a:pt x="271" y="553"/>
                    <a:pt x="280" y="545"/>
                    <a:pt x="290" y="537"/>
                  </a:cubicBezTo>
                  <a:lnTo>
                    <a:pt x="290" y="537"/>
                  </a:lnTo>
                  <a:cubicBezTo>
                    <a:pt x="286" y="540"/>
                    <a:pt x="283" y="542"/>
                    <a:pt x="279" y="545"/>
                  </a:cubicBezTo>
                  <a:cubicBezTo>
                    <a:pt x="283" y="542"/>
                    <a:pt x="287" y="539"/>
                    <a:pt x="290" y="537"/>
                  </a:cubicBezTo>
                  <a:lnTo>
                    <a:pt x="290" y="537"/>
                  </a:lnTo>
                  <a:cubicBezTo>
                    <a:pt x="290" y="537"/>
                    <a:pt x="290" y="537"/>
                    <a:pt x="290" y="537"/>
                  </a:cubicBezTo>
                  <a:lnTo>
                    <a:pt x="290" y="537"/>
                  </a:lnTo>
                  <a:cubicBezTo>
                    <a:pt x="290" y="537"/>
                    <a:pt x="291" y="536"/>
                    <a:pt x="291" y="536"/>
                  </a:cubicBezTo>
                  <a:lnTo>
                    <a:pt x="291" y="536"/>
                  </a:lnTo>
                  <a:cubicBezTo>
                    <a:pt x="291" y="536"/>
                    <a:pt x="291" y="536"/>
                    <a:pt x="290" y="537"/>
                  </a:cubicBezTo>
                  <a:lnTo>
                    <a:pt x="290" y="537"/>
                  </a:lnTo>
                  <a:cubicBezTo>
                    <a:pt x="296" y="531"/>
                    <a:pt x="302" y="526"/>
                    <a:pt x="309" y="522"/>
                  </a:cubicBezTo>
                  <a:lnTo>
                    <a:pt x="309" y="522"/>
                  </a:lnTo>
                  <a:cubicBezTo>
                    <a:pt x="303" y="526"/>
                    <a:pt x="297" y="531"/>
                    <a:pt x="291" y="536"/>
                  </a:cubicBezTo>
                  <a:lnTo>
                    <a:pt x="291" y="536"/>
                  </a:lnTo>
                  <a:cubicBezTo>
                    <a:pt x="356" y="489"/>
                    <a:pt x="426" y="449"/>
                    <a:pt x="495" y="409"/>
                  </a:cubicBezTo>
                  <a:cubicBezTo>
                    <a:pt x="578" y="362"/>
                    <a:pt x="659" y="311"/>
                    <a:pt x="731" y="247"/>
                  </a:cubicBezTo>
                  <a:cubicBezTo>
                    <a:pt x="789" y="196"/>
                    <a:pt x="786" y="91"/>
                    <a:pt x="731" y="41"/>
                  </a:cubicBezTo>
                  <a:cubicBezTo>
                    <a:pt x="701" y="13"/>
                    <a:pt x="665" y="0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65" name="Google Shape;365;p20"/>
            <p:cNvSpPr/>
            <p:nvPr>
              <p:custDataLst>
                <p:tags r:id="rId21"/>
              </p:custDataLst>
            </p:nvPr>
          </p:nvSpPr>
          <p:spPr>
            <a:xfrm rot="8273976">
              <a:off x="7267221" y="-3691"/>
              <a:ext cx="84719" cy="65756"/>
            </a:xfrm>
            <a:custGeom>
              <a:avLst/>
              <a:gdLst/>
              <a:ahLst/>
              <a:cxnLst/>
              <a:rect l="l" t="t" r="r" b="b"/>
              <a:pathLst>
                <a:path w="755" h="586" extrusionOk="0">
                  <a:moveTo>
                    <a:pt x="378" y="1"/>
                  </a:moveTo>
                  <a:cubicBezTo>
                    <a:pt x="2" y="1"/>
                    <a:pt x="1" y="585"/>
                    <a:pt x="378" y="585"/>
                  </a:cubicBezTo>
                  <a:cubicBezTo>
                    <a:pt x="754" y="585"/>
                    <a:pt x="755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66" name="Google Shape;366;p20"/>
            <p:cNvSpPr/>
            <p:nvPr>
              <p:custDataLst>
                <p:tags r:id="rId22"/>
              </p:custDataLst>
            </p:nvPr>
          </p:nvSpPr>
          <p:spPr>
            <a:xfrm rot="8273976">
              <a:off x="7037665" y="95417"/>
              <a:ext cx="83597" cy="92013"/>
            </a:xfrm>
            <a:custGeom>
              <a:avLst/>
              <a:gdLst/>
              <a:ahLst/>
              <a:cxnLst/>
              <a:rect l="l" t="t" r="r" b="b"/>
              <a:pathLst>
                <a:path w="745" h="820" extrusionOk="0">
                  <a:moveTo>
                    <a:pt x="543" y="144"/>
                  </a:moveTo>
                  <a:lnTo>
                    <a:pt x="543" y="144"/>
                  </a:lnTo>
                  <a:cubicBezTo>
                    <a:pt x="546" y="148"/>
                    <a:pt x="549" y="152"/>
                    <a:pt x="552" y="155"/>
                  </a:cubicBezTo>
                  <a:lnTo>
                    <a:pt x="552" y="155"/>
                  </a:lnTo>
                  <a:cubicBezTo>
                    <a:pt x="549" y="152"/>
                    <a:pt x="546" y="148"/>
                    <a:pt x="544" y="145"/>
                  </a:cubicBezTo>
                  <a:cubicBezTo>
                    <a:pt x="544" y="145"/>
                    <a:pt x="544" y="145"/>
                    <a:pt x="543" y="144"/>
                  </a:cubicBezTo>
                  <a:close/>
                  <a:moveTo>
                    <a:pt x="150" y="580"/>
                  </a:moveTo>
                  <a:cubicBezTo>
                    <a:pt x="155" y="586"/>
                    <a:pt x="161" y="593"/>
                    <a:pt x="166" y="600"/>
                  </a:cubicBezTo>
                  <a:cubicBezTo>
                    <a:pt x="160" y="593"/>
                    <a:pt x="155" y="587"/>
                    <a:pt x="150" y="580"/>
                  </a:cubicBezTo>
                  <a:close/>
                  <a:moveTo>
                    <a:pt x="303" y="1"/>
                  </a:moveTo>
                  <a:cubicBezTo>
                    <a:pt x="287" y="1"/>
                    <a:pt x="270" y="3"/>
                    <a:pt x="253" y="6"/>
                  </a:cubicBezTo>
                  <a:cubicBezTo>
                    <a:pt x="215" y="7"/>
                    <a:pt x="178" y="20"/>
                    <a:pt x="145" y="40"/>
                  </a:cubicBezTo>
                  <a:cubicBezTo>
                    <a:pt x="126" y="56"/>
                    <a:pt x="106" y="70"/>
                    <a:pt x="86" y="85"/>
                  </a:cubicBezTo>
                  <a:cubicBezTo>
                    <a:pt x="51" y="122"/>
                    <a:pt x="25" y="164"/>
                    <a:pt x="12" y="213"/>
                  </a:cubicBezTo>
                  <a:cubicBezTo>
                    <a:pt x="7" y="239"/>
                    <a:pt x="4" y="265"/>
                    <a:pt x="1" y="292"/>
                  </a:cubicBezTo>
                  <a:cubicBezTo>
                    <a:pt x="2" y="345"/>
                    <a:pt x="15" y="394"/>
                    <a:pt x="41" y="440"/>
                  </a:cubicBezTo>
                  <a:cubicBezTo>
                    <a:pt x="72" y="482"/>
                    <a:pt x="104" y="523"/>
                    <a:pt x="137" y="564"/>
                  </a:cubicBezTo>
                  <a:lnTo>
                    <a:pt x="137" y="564"/>
                  </a:lnTo>
                  <a:cubicBezTo>
                    <a:pt x="149" y="580"/>
                    <a:pt x="160" y="597"/>
                    <a:pt x="171" y="616"/>
                  </a:cubicBezTo>
                  <a:lnTo>
                    <a:pt x="171" y="616"/>
                  </a:lnTo>
                  <a:cubicBezTo>
                    <a:pt x="181" y="649"/>
                    <a:pt x="197" y="679"/>
                    <a:pt x="220" y="706"/>
                  </a:cubicBezTo>
                  <a:cubicBezTo>
                    <a:pt x="241" y="736"/>
                    <a:pt x="269" y="763"/>
                    <a:pt x="302" y="780"/>
                  </a:cubicBezTo>
                  <a:cubicBezTo>
                    <a:pt x="336" y="802"/>
                    <a:pt x="372" y="813"/>
                    <a:pt x="411" y="815"/>
                  </a:cubicBezTo>
                  <a:cubicBezTo>
                    <a:pt x="426" y="818"/>
                    <a:pt x="443" y="820"/>
                    <a:pt x="459" y="820"/>
                  </a:cubicBezTo>
                  <a:cubicBezTo>
                    <a:pt x="481" y="820"/>
                    <a:pt x="504" y="817"/>
                    <a:pt x="526" y="810"/>
                  </a:cubicBezTo>
                  <a:cubicBezTo>
                    <a:pt x="549" y="800"/>
                    <a:pt x="572" y="790"/>
                    <a:pt x="596" y="779"/>
                  </a:cubicBezTo>
                  <a:cubicBezTo>
                    <a:pt x="640" y="753"/>
                    <a:pt x="675" y="718"/>
                    <a:pt x="701" y="674"/>
                  </a:cubicBezTo>
                  <a:cubicBezTo>
                    <a:pt x="711" y="650"/>
                    <a:pt x="720" y="627"/>
                    <a:pt x="731" y="604"/>
                  </a:cubicBezTo>
                  <a:cubicBezTo>
                    <a:pt x="745" y="553"/>
                    <a:pt x="745" y="500"/>
                    <a:pt x="731" y="448"/>
                  </a:cubicBezTo>
                  <a:cubicBezTo>
                    <a:pt x="720" y="416"/>
                    <a:pt x="706" y="384"/>
                    <a:pt x="691" y="353"/>
                  </a:cubicBezTo>
                  <a:cubicBezTo>
                    <a:pt x="687" y="342"/>
                    <a:pt x="682" y="332"/>
                    <a:pt x="676" y="322"/>
                  </a:cubicBezTo>
                  <a:cubicBezTo>
                    <a:pt x="665" y="304"/>
                    <a:pt x="653" y="284"/>
                    <a:pt x="640" y="266"/>
                  </a:cubicBezTo>
                  <a:cubicBezTo>
                    <a:pt x="608" y="224"/>
                    <a:pt x="575" y="183"/>
                    <a:pt x="542" y="141"/>
                  </a:cubicBezTo>
                  <a:lnTo>
                    <a:pt x="542" y="141"/>
                  </a:lnTo>
                  <a:cubicBezTo>
                    <a:pt x="524" y="109"/>
                    <a:pt x="499" y="83"/>
                    <a:pt x="468" y="63"/>
                  </a:cubicBezTo>
                  <a:cubicBezTo>
                    <a:pt x="440" y="37"/>
                    <a:pt x="407" y="20"/>
                    <a:pt x="369" y="11"/>
                  </a:cubicBezTo>
                  <a:cubicBezTo>
                    <a:pt x="347" y="4"/>
                    <a:pt x="325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67" name="Google Shape;367;p20"/>
            <p:cNvSpPr/>
            <p:nvPr>
              <p:custDataLst>
                <p:tags r:id="rId23"/>
              </p:custDataLst>
            </p:nvPr>
          </p:nvSpPr>
          <p:spPr>
            <a:xfrm rot="8273976">
              <a:off x="6817776" y="63706"/>
              <a:ext cx="60706" cy="76528"/>
            </a:xfrm>
            <a:custGeom>
              <a:avLst/>
              <a:gdLst/>
              <a:ahLst/>
              <a:cxnLst/>
              <a:rect l="l" t="t" r="r" b="b"/>
              <a:pathLst>
                <a:path w="541" h="682" extrusionOk="0">
                  <a:moveTo>
                    <a:pt x="253" y="45"/>
                  </a:moveTo>
                  <a:cubicBezTo>
                    <a:pt x="256" y="49"/>
                    <a:pt x="259" y="53"/>
                    <a:pt x="262" y="56"/>
                  </a:cubicBezTo>
                  <a:lnTo>
                    <a:pt x="262" y="56"/>
                  </a:lnTo>
                  <a:cubicBezTo>
                    <a:pt x="259" y="53"/>
                    <a:pt x="256" y="49"/>
                    <a:pt x="253" y="45"/>
                  </a:cubicBezTo>
                  <a:close/>
                  <a:moveTo>
                    <a:pt x="216" y="434"/>
                  </a:moveTo>
                  <a:cubicBezTo>
                    <a:pt x="219" y="437"/>
                    <a:pt x="222" y="441"/>
                    <a:pt x="225" y="445"/>
                  </a:cubicBezTo>
                  <a:cubicBezTo>
                    <a:pt x="222" y="441"/>
                    <a:pt x="219" y="438"/>
                    <a:pt x="216" y="434"/>
                  </a:cubicBezTo>
                  <a:close/>
                  <a:moveTo>
                    <a:pt x="242" y="467"/>
                  </a:moveTo>
                  <a:cubicBezTo>
                    <a:pt x="242" y="470"/>
                    <a:pt x="243" y="474"/>
                    <a:pt x="243" y="477"/>
                  </a:cubicBezTo>
                  <a:lnTo>
                    <a:pt x="243" y="477"/>
                  </a:lnTo>
                  <a:cubicBezTo>
                    <a:pt x="243" y="474"/>
                    <a:pt x="242" y="470"/>
                    <a:pt x="242" y="467"/>
                  </a:cubicBezTo>
                  <a:close/>
                  <a:moveTo>
                    <a:pt x="243" y="508"/>
                  </a:moveTo>
                  <a:cubicBezTo>
                    <a:pt x="243" y="510"/>
                    <a:pt x="242" y="512"/>
                    <a:pt x="242" y="514"/>
                  </a:cubicBezTo>
                  <a:cubicBezTo>
                    <a:pt x="242" y="512"/>
                    <a:pt x="242" y="510"/>
                    <a:pt x="243" y="508"/>
                  </a:cubicBezTo>
                  <a:close/>
                  <a:moveTo>
                    <a:pt x="148" y="1"/>
                  </a:moveTo>
                  <a:cubicBezTo>
                    <a:pt x="121" y="1"/>
                    <a:pt x="94" y="7"/>
                    <a:pt x="75" y="21"/>
                  </a:cubicBezTo>
                  <a:cubicBezTo>
                    <a:pt x="43" y="41"/>
                    <a:pt x="16" y="71"/>
                    <a:pt x="7" y="108"/>
                  </a:cubicBezTo>
                  <a:cubicBezTo>
                    <a:pt x="1" y="142"/>
                    <a:pt x="0" y="190"/>
                    <a:pt x="23" y="220"/>
                  </a:cubicBezTo>
                  <a:cubicBezTo>
                    <a:pt x="56" y="262"/>
                    <a:pt x="92" y="302"/>
                    <a:pt x="130" y="340"/>
                  </a:cubicBezTo>
                  <a:cubicBezTo>
                    <a:pt x="158" y="368"/>
                    <a:pt x="185" y="397"/>
                    <a:pt x="210" y="426"/>
                  </a:cubicBezTo>
                  <a:lnTo>
                    <a:pt x="210" y="426"/>
                  </a:lnTo>
                  <a:cubicBezTo>
                    <a:pt x="222" y="443"/>
                    <a:pt x="233" y="460"/>
                    <a:pt x="242" y="478"/>
                  </a:cubicBezTo>
                  <a:lnTo>
                    <a:pt x="242" y="478"/>
                  </a:lnTo>
                  <a:cubicBezTo>
                    <a:pt x="243" y="481"/>
                    <a:pt x="243" y="484"/>
                    <a:pt x="244" y="488"/>
                  </a:cubicBezTo>
                  <a:lnTo>
                    <a:pt x="244" y="488"/>
                  </a:lnTo>
                  <a:cubicBezTo>
                    <a:pt x="244" y="489"/>
                    <a:pt x="244" y="491"/>
                    <a:pt x="244" y="492"/>
                  </a:cubicBezTo>
                  <a:lnTo>
                    <a:pt x="244" y="492"/>
                  </a:lnTo>
                  <a:cubicBezTo>
                    <a:pt x="244" y="494"/>
                    <a:pt x="243" y="497"/>
                    <a:pt x="242" y="499"/>
                  </a:cubicBezTo>
                  <a:cubicBezTo>
                    <a:pt x="221" y="573"/>
                    <a:pt x="268" y="661"/>
                    <a:pt x="344" y="678"/>
                  </a:cubicBezTo>
                  <a:cubicBezTo>
                    <a:pt x="356" y="680"/>
                    <a:pt x="369" y="682"/>
                    <a:pt x="380" y="682"/>
                  </a:cubicBezTo>
                  <a:cubicBezTo>
                    <a:pt x="445" y="682"/>
                    <a:pt x="505" y="642"/>
                    <a:pt x="524" y="575"/>
                  </a:cubicBezTo>
                  <a:cubicBezTo>
                    <a:pt x="540" y="516"/>
                    <a:pt x="540" y="449"/>
                    <a:pt x="519" y="393"/>
                  </a:cubicBezTo>
                  <a:cubicBezTo>
                    <a:pt x="497" y="329"/>
                    <a:pt x="465" y="281"/>
                    <a:pt x="424" y="230"/>
                  </a:cubicBezTo>
                  <a:cubicBezTo>
                    <a:pt x="375" y="168"/>
                    <a:pt x="313" y="117"/>
                    <a:pt x="262" y="56"/>
                  </a:cubicBezTo>
                  <a:lnTo>
                    <a:pt x="262" y="56"/>
                  </a:lnTo>
                  <a:cubicBezTo>
                    <a:pt x="267" y="63"/>
                    <a:pt x="271" y="69"/>
                    <a:pt x="277" y="76"/>
                  </a:cubicBezTo>
                  <a:cubicBezTo>
                    <a:pt x="275" y="73"/>
                    <a:pt x="275" y="72"/>
                    <a:pt x="273" y="72"/>
                  </a:cubicBezTo>
                  <a:cubicBezTo>
                    <a:pt x="249" y="41"/>
                    <a:pt x="225" y="17"/>
                    <a:pt x="186" y="6"/>
                  </a:cubicBezTo>
                  <a:cubicBezTo>
                    <a:pt x="174" y="2"/>
                    <a:pt x="161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68" name="Google Shape;368;p20"/>
            <p:cNvSpPr/>
            <p:nvPr>
              <p:custDataLst>
                <p:tags r:id="rId24"/>
              </p:custDataLst>
            </p:nvPr>
          </p:nvSpPr>
          <p:spPr>
            <a:xfrm rot="8273976">
              <a:off x="6626999" y="426316"/>
              <a:ext cx="168990" cy="131175"/>
            </a:xfrm>
            <a:custGeom>
              <a:avLst/>
              <a:gdLst/>
              <a:ahLst/>
              <a:cxnLst/>
              <a:rect l="l" t="t" r="r" b="b"/>
              <a:pathLst>
                <a:path w="1506" h="1169" extrusionOk="0">
                  <a:moveTo>
                    <a:pt x="753" y="1"/>
                  </a:moveTo>
                  <a:cubicBezTo>
                    <a:pt x="2" y="1"/>
                    <a:pt x="1" y="1169"/>
                    <a:pt x="753" y="1169"/>
                  </a:cubicBezTo>
                  <a:cubicBezTo>
                    <a:pt x="1504" y="1169"/>
                    <a:pt x="1505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</p:grpSp>
      <p:sp>
        <p:nvSpPr>
          <p:cNvPr id="369" name="Google Shape;369;p20"/>
          <p:cNvSpPr/>
          <p:nvPr>
            <p:custDataLst>
              <p:tags r:id="rId25"/>
            </p:custDataLst>
          </p:nvPr>
        </p:nvSpPr>
        <p:spPr>
          <a:xfrm rot="8274040">
            <a:off x="261948" y="6114521"/>
            <a:ext cx="174600" cy="184871"/>
          </a:xfrm>
          <a:custGeom>
            <a:avLst/>
            <a:gdLst/>
            <a:ahLst/>
            <a:cxnLst/>
            <a:rect l="l" t="t" r="r" b="b"/>
            <a:pathLst>
              <a:path w="1326" h="1404" extrusionOk="0">
                <a:moveTo>
                  <a:pt x="565" y="1"/>
                </a:moveTo>
                <a:cubicBezTo>
                  <a:pt x="492" y="1"/>
                  <a:pt x="423" y="17"/>
                  <a:pt x="359" y="51"/>
                </a:cubicBezTo>
                <a:cubicBezTo>
                  <a:pt x="287" y="74"/>
                  <a:pt x="224" y="116"/>
                  <a:pt x="171" y="172"/>
                </a:cubicBezTo>
                <a:cubicBezTo>
                  <a:pt x="140" y="211"/>
                  <a:pt x="110" y="250"/>
                  <a:pt x="79" y="291"/>
                </a:cubicBezTo>
                <a:cubicBezTo>
                  <a:pt x="26" y="382"/>
                  <a:pt x="0" y="480"/>
                  <a:pt x="0" y="586"/>
                </a:cubicBezTo>
                <a:lnTo>
                  <a:pt x="20" y="741"/>
                </a:lnTo>
                <a:cubicBezTo>
                  <a:pt x="45" y="824"/>
                  <a:pt x="84" y="899"/>
                  <a:pt x="138" y="963"/>
                </a:cubicBezTo>
                <a:lnTo>
                  <a:pt x="138" y="963"/>
                </a:lnTo>
                <a:cubicBezTo>
                  <a:pt x="147" y="978"/>
                  <a:pt x="156" y="994"/>
                  <a:pt x="165" y="1010"/>
                </a:cubicBezTo>
                <a:cubicBezTo>
                  <a:pt x="176" y="1030"/>
                  <a:pt x="187" y="1047"/>
                  <a:pt x="198" y="1064"/>
                </a:cubicBezTo>
                <a:cubicBezTo>
                  <a:pt x="204" y="1074"/>
                  <a:pt x="210" y="1082"/>
                  <a:pt x="217" y="1091"/>
                </a:cubicBezTo>
                <a:cubicBezTo>
                  <a:pt x="253" y="1139"/>
                  <a:pt x="288" y="1188"/>
                  <a:pt x="328" y="1233"/>
                </a:cubicBezTo>
                <a:cubicBezTo>
                  <a:pt x="381" y="1290"/>
                  <a:pt x="444" y="1330"/>
                  <a:pt x="516" y="1353"/>
                </a:cubicBezTo>
                <a:cubicBezTo>
                  <a:pt x="580" y="1387"/>
                  <a:pt x="649" y="1404"/>
                  <a:pt x="722" y="1404"/>
                </a:cubicBezTo>
                <a:cubicBezTo>
                  <a:pt x="728" y="1404"/>
                  <a:pt x="735" y="1404"/>
                  <a:pt x="741" y="1403"/>
                </a:cubicBezTo>
                <a:cubicBezTo>
                  <a:pt x="748" y="1404"/>
                  <a:pt x="755" y="1404"/>
                  <a:pt x="761" y="1404"/>
                </a:cubicBezTo>
                <a:cubicBezTo>
                  <a:pt x="835" y="1404"/>
                  <a:pt x="903" y="1387"/>
                  <a:pt x="968" y="1353"/>
                </a:cubicBezTo>
                <a:cubicBezTo>
                  <a:pt x="1040" y="1330"/>
                  <a:pt x="1102" y="1288"/>
                  <a:pt x="1156" y="1233"/>
                </a:cubicBezTo>
                <a:cubicBezTo>
                  <a:pt x="1186" y="1193"/>
                  <a:pt x="1217" y="1153"/>
                  <a:pt x="1247" y="1114"/>
                </a:cubicBezTo>
                <a:cubicBezTo>
                  <a:pt x="1300" y="1022"/>
                  <a:pt x="1326" y="924"/>
                  <a:pt x="1326" y="819"/>
                </a:cubicBezTo>
                <a:lnTo>
                  <a:pt x="1305" y="663"/>
                </a:lnTo>
                <a:cubicBezTo>
                  <a:pt x="1282" y="581"/>
                  <a:pt x="1243" y="506"/>
                  <a:pt x="1188" y="440"/>
                </a:cubicBezTo>
                <a:lnTo>
                  <a:pt x="1188" y="440"/>
                </a:lnTo>
                <a:cubicBezTo>
                  <a:pt x="1179" y="425"/>
                  <a:pt x="1170" y="410"/>
                  <a:pt x="1161" y="394"/>
                </a:cubicBezTo>
                <a:cubicBezTo>
                  <a:pt x="1150" y="375"/>
                  <a:pt x="1139" y="357"/>
                  <a:pt x="1128" y="339"/>
                </a:cubicBezTo>
                <a:cubicBezTo>
                  <a:pt x="1123" y="330"/>
                  <a:pt x="1116" y="321"/>
                  <a:pt x="1109" y="314"/>
                </a:cubicBezTo>
                <a:cubicBezTo>
                  <a:pt x="1074" y="266"/>
                  <a:pt x="1038" y="216"/>
                  <a:pt x="998" y="172"/>
                </a:cubicBezTo>
                <a:cubicBezTo>
                  <a:pt x="945" y="114"/>
                  <a:pt x="882" y="74"/>
                  <a:pt x="810" y="51"/>
                </a:cubicBezTo>
                <a:cubicBezTo>
                  <a:pt x="746" y="17"/>
                  <a:pt x="677" y="1"/>
                  <a:pt x="605" y="1"/>
                </a:cubicBezTo>
                <a:cubicBezTo>
                  <a:pt x="598" y="1"/>
                  <a:pt x="592" y="1"/>
                  <a:pt x="585" y="1"/>
                </a:cubicBezTo>
                <a:cubicBezTo>
                  <a:pt x="578" y="1"/>
                  <a:pt x="572" y="1"/>
                  <a:pt x="565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70" name="Google Shape;370;p20"/>
          <p:cNvSpPr/>
          <p:nvPr>
            <p:custDataLst>
              <p:tags r:id="rId26"/>
            </p:custDataLst>
          </p:nvPr>
        </p:nvSpPr>
        <p:spPr>
          <a:xfrm rot="8274040">
            <a:off x="702831" y="6492873"/>
            <a:ext cx="131937" cy="140496"/>
          </a:xfrm>
          <a:custGeom>
            <a:avLst/>
            <a:gdLst/>
            <a:ahLst/>
            <a:cxnLst/>
            <a:rect l="l" t="t" r="r" b="b"/>
            <a:pathLst>
              <a:path w="1002" h="1067" extrusionOk="0">
                <a:moveTo>
                  <a:pt x="440" y="358"/>
                </a:moveTo>
                <a:cubicBezTo>
                  <a:pt x="438" y="363"/>
                  <a:pt x="435" y="369"/>
                  <a:pt x="432" y="375"/>
                </a:cubicBezTo>
                <a:lnTo>
                  <a:pt x="432" y="375"/>
                </a:lnTo>
                <a:cubicBezTo>
                  <a:pt x="435" y="369"/>
                  <a:pt x="437" y="363"/>
                  <a:pt x="440" y="358"/>
                </a:cubicBezTo>
                <a:close/>
                <a:moveTo>
                  <a:pt x="424" y="379"/>
                </a:moveTo>
                <a:cubicBezTo>
                  <a:pt x="423" y="382"/>
                  <a:pt x="423" y="385"/>
                  <a:pt x="422" y="388"/>
                </a:cubicBezTo>
                <a:lnTo>
                  <a:pt x="422" y="388"/>
                </a:lnTo>
                <a:cubicBezTo>
                  <a:pt x="423" y="385"/>
                  <a:pt x="423" y="382"/>
                  <a:pt x="424" y="379"/>
                </a:cubicBezTo>
                <a:close/>
                <a:moveTo>
                  <a:pt x="538" y="584"/>
                </a:moveTo>
                <a:cubicBezTo>
                  <a:pt x="541" y="585"/>
                  <a:pt x="543" y="586"/>
                  <a:pt x="546" y="587"/>
                </a:cubicBezTo>
                <a:cubicBezTo>
                  <a:pt x="543" y="586"/>
                  <a:pt x="541" y="585"/>
                  <a:pt x="538" y="584"/>
                </a:cubicBezTo>
                <a:close/>
                <a:moveTo>
                  <a:pt x="514" y="0"/>
                </a:moveTo>
                <a:cubicBezTo>
                  <a:pt x="440" y="0"/>
                  <a:pt x="368" y="13"/>
                  <a:pt x="296" y="13"/>
                </a:cubicBezTo>
                <a:cubicBezTo>
                  <a:pt x="220" y="13"/>
                  <a:pt x="141" y="46"/>
                  <a:pt x="89" y="100"/>
                </a:cubicBezTo>
                <a:cubicBezTo>
                  <a:pt x="39" y="150"/>
                  <a:pt x="1" y="234"/>
                  <a:pt x="3" y="306"/>
                </a:cubicBezTo>
                <a:cubicBezTo>
                  <a:pt x="6" y="382"/>
                  <a:pt x="31" y="460"/>
                  <a:pt x="89" y="513"/>
                </a:cubicBezTo>
                <a:cubicBezTo>
                  <a:pt x="131" y="548"/>
                  <a:pt x="177" y="575"/>
                  <a:pt x="229" y="587"/>
                </a:cubicBezTo>
                <a:lnTo>
                  <a:pt x="229" y="587"/>
                </a:lnTo>
                <a:cubicBezTo>
                  <a:pt x="186" y="640"/>
                  <a:pt x="160" y="709"/>
                  <a:pt x="160" y="775"/>
                </a:cubicBezTo>
                <a:cubicBezTo>
                  <a:pt x="160" y="846"/>
                  <a:pt x="192" y="931"/>
                  <a:pt x="247" y="980"/>
                </a:cubicBezTo>
                <a:cubicBezTo>
                  <a:pt x="300" y="1030"/>
                  <a:pt x="369" y="1067"/>
                  <a:pt x="443" y="1067"/>
                </a:cubicBezTo>
                <a:cubicBezTo>
                  <a:pt x="446" y="1067"/>
                  <a:pt x="449" y="1067"/>
                  <a:pt x="452" y="1067"/>
                </a:cubicBezTo>
                <a:cubicBezTo>
                  <a:pt x="531" y="1062"/>
                  <a:pt x="603" y="1037"/>
                  <a:pt x="659" y="980"/>
                </a:cubicBezTo>
                <a:cubicBezTo>
                  <a:pt x="706" y="935"/>
                  <a:pt x="756" y="895"/>
                  <a:pt x="801" y="847"/>
                </a:cubicBezTo>
                <a:cubicBezTo>
                  <a:pt x="880" y="765"/>
                  <a:pt x="953" y="668"/>
                  <a:pt x="981" y="558"/>
                </a:cubicBezTo>
                <a:cubicBezTo>
                  <a:pt x="1002" y="480"/>
                  <a:pt x="1002" y="399"/>
                  <a:pt x="983" y="321"/>
                </a:cubicBezTo>
                <a:cubicBezTo>
                  <a:pt x="981" y="314"/>
                  <a:pt x="979" y="306"/>
                  <a:pt x="976" y="300"/>
                </a:cubicBezTo>
                <a:cubicBezTo>
                  <a:pt x="965" y="272"/>
                  <a:pt x="954" y="242"/>
                  <a:pt x="938" y="215"/>
                </a:cubicBezTo>
                <a:cubicBezTo>
                  <a:pt x="921" y="183"/>
                  <a:pt x="897" y="152"/>
                  <a:pt x="870" y="127"/>
                </a:cubicBezTo>
                <a:cubicBezTo>
                  <a:pt x="771" y="35"/>
                  <a:pt x="646" y="0"/>
                  <a:pt x="514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71" name="Google Shape;371;p20"/>
          <p:cNvSpPr/>
          <p:nvPr>
            <p:custDataLst>
              <p:tags r:id="rId27"/>
            </p:custDataLst>
          </p:nvPr>
        </p:nvSpPr>
        <p:spPr>
          <a:xfrm rot="8274040">
            <a:off x="794139" y="5996596"/>
            <a:ext cx="99283" cy="77161"/>
          </a:xfrm>
          <a:custGeom>
            <a:avLst/>
            <a:gdLst/>
            <a:ahLst/>
            <a:cxnLst/>
            <a:rect l="l" t="t" r="r" b="b"/>
            <a:pathLst>
              <a:path w="754" h="586" extrusionOk="0">
                <a:moveTo>
                  <a:pt x="376" y="1"/>
                </a:moveTo>
                <a:cubicBezTo>
                  <a:pt x="0" y="1"/>
                  <a:pt x="0" y="585"/>
                  <a:pt x="376" y="585"/>
                </a:cubicBezTo>
                <a:cubicBezTo>
                  <a:pt x="751" y="585"/>
                  <a:pt x="753" y="1"/>
                  <a:pt x="376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72" name="Google Shape;372;p20"/>
          <p:cNvSpPr/>
          <p:nvPr>
            <p:custDataLst>
              <p:tags r:id="rId28"/>
            </p:custDataLst>
          </p:nvPr>
        </p:nvSpPr>
        <p:spPr>
          <a:xfrm rot="8274040">
            <a:off x="1252305" y="6490079"/>
            <a:ext cx="99283" cy="77161"/>
          </a:xfrm>
          <a:custGeom>
            <a:avLst/>
            <a:gdLst/>
            <a:ahLst/>
            <a:cxnLst/>
            <a:rect l="l" t="t" r="r" b="b"/>
            <a:pathLst>
              <a:path w="754" h="586" extrusionOk="0">
                <a:moveTo>
                  <a:pt x="376" y="1"/>
                </a:moveTo>
                <a:cubicBezTo>
                  <a:pt x="0" y="1"/>
                  <a:pt x="0" y="585"/>
                  <a:pt x="376" y="585"/>
                </a:cubicBezTo>
                <a:cubicBezTo>
                  <a:pt x="751" y="585"/>
                  <a:pt x="753" y="1"/>
                  <a:pt x="376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73" name="Google Shape;373;p20"/>
          <p:cNvSpPr/>
          <p:nvPr>
            <p:custDataLst>
              <p:tags r:id="rId29"/>
            </p:custDataLst>
          </p:nvPr>
        </p:nvSpPr>
        <p:spPr>
          <a:xfrm rot="8274040">
            <a:off x="591180" y="5408468"/>
            <a:ext cx="154717" cy="164461"/>
          </a:xfrm>
          <a:custGeom>
            <a:avLst/>
            <a:gdLst/>
            <a:ahLst/>
            <a:cxnLst/>
            <a:rect l="l" t="t" r="r" b="b"/>
            <a:pathLst>
              <a:path w="1175" h="1249" extrusionOk="0">
                <a:moveTo>
                  <a:pt x="608" y="1"/>
                </a:moveTo>
                <a:cubicBezTo>
                  <a:pt x="601" y="1"/>
                  <a:pt x="595" y="1"/>
                  <a:pt x="588" y="1"/>
                </a:cubicBezTo>
                <a:lnTo>
                  <a:pt x="432" y="21"/>
                </a:lnTo>
                <a:cubicBezTo>
                  <a:pt x="333" y="48"/>
                  <a:pt x="248" y="100"/>
                  <a:pt x="174" y="172"/>
                </a:cubicBezTo>
                <a:cubicBezTo>
                  <a:pt x="144" y="211"/>
                  <a:pt x="113" y="250"/>
                  <a:pt x="82" y="291"/>
                </a:cubicBezTo>
                <a:cubicBezTo>
                  <a:pt x="30" y="382"/>
                  <a:pt x="3" y="480"/>
                  <a:pt x="3" y="586"/>
                </a:cubicBezTo>
                <a:lnTo>
                  <a:pt x="3" y="664"/>
                </a:lnTo>
                <a:cubicBezTo>
                  <a:pt x="0" y="744"/>
                  <a:pt x="17" y="819"/>
                  <a:pt x="54" y="889"/>
                </a:cubicBezTo>
                <a:cubicBezTo>
                  <a:pt x="77" y="961"/>
                  <a:pt x="118" y="1024"/>
                  <a:pt x="174" y="1078"/>
                </a:cubicBezTo>
                <a:cubicBezTo>
                  <a:pt x="227" y="1135"/>
                  <a:pt x="290" y="1174"/>
                  <a:pt x="363" y="1198"/>
                </a:cubicBezTo>
                <a:cubicBezTo>
                  <a:pt x="428" y="1232"/>
                  <a:pt x="498" y="1248"/>
                  <a:pt x="574" y="1248"/>
                </a:cubicBezTo>
                <a:cubicBezTo>
                  <a:pt x="579" y="1248"/>
                  <a:pt x="583" y="1248"/>
                  <a:pt x="588" y="1248"/>
                </a:cubicBezTo>
                <a:lnTo>
                  <a:pt x="743" y="1227"/>
                </a:lnTo>
                <a:cubicBezTo>
                  <a:pt x="842" y="1200"/>
                  <a:pt x="928" y="1150"/>
                  <a:pt x="1002" y="1078"/>
                </a:cubicBezTo>
                <a:cubicBezTo>
                  <a:pt x="1032" y="1037"/>
                  <a:pt x="1063" y="998"/>
                  <a:pt x="1093" y="959"/>
                </a:cubicBezTo>
                <a:cubicBezTo>
                  <a:pt x="1145" y="867"/>
                  <a:pt x="1172" y="768"/>
                  <a:pt x="1173" y="664"/>
                </a:cubicBezTo>
                <a:lnTo>
                  <a:pt x="1173" y="586"/>
                </a:lnTo>
                <a:cubicBezTo>
                  <a:pt x="1175" y="505"/>
                  <a:pt x="1159" y="430"/>
                  <a:pt x="1122" y="360"/>
                </a:cubicBezTo>
                <a:cubicBezTo>
                  <a:pt x="1098" y="288"/>
                  <a:pt x="1058" y="225"/>
                  <a:pt x="1002" y="172"/>
                </a:cubicBezTo>
                <a:cubicBezTo>
                  <a:pt x="949" y="114"/>
                  <a:pt x="885" y="75"/>
                  <a:pt x="813" y="52"/>
                </a:cubicBezTo>
                <a:cubicBezTo>
                  <a:pt x="749" y="18"/>
                  <a:pt x="681" y="1"/>
                  <a:pt x="60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76" name="Google Shape;376;p21"/>
          <p:cNvSpPr/>
          <p:nvPr>
            <p:custDataLst>
              <p:tags r:id="rId3"/>
            </p:custDataLst>
          </p:nvPr>
        </p:nvSpPr>
        <p:spPr>
          <a:xfrm rot="2556091">
            <a:off x="703376" y="3963157"/>
            <a:ext cx="4685537" cy="4349689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77" name="Google Shape;377;p21"/>
          <p:cNvSpPr/>
          <p:nvPr>
            <p:custDataLst>
              <p:tags r:id="rId4"/>
            </p:custDataLst>
          </p:nvPr>
        </p:nvSpPr>
        <p:spPr>
          <a:xfrm rot="-10030648" flipH="1">
            <a:off x="4080807" y="-342823"/>
            <a:ext cx="8920432" cy="4327071"/>
          </a:xfrm>
          <a:custGeom>
            <a:avLst/>
            <a:gdLst/>
            <a:ahLst/>
            <a:cxnLst/>
            <a:rect l="l" t="t" r="r" b="b"/>
            <a:pathLst>
              <a:path w="25723" h="13288" extrusionOk="0">
                <a:moveTo>
                  <a:pt x="22320" y="0"/>
                </a:moveTo>
                <a:cubicBezTo>
                  <a:pt x="21169" y="0"/>
                  <a:pt x="19933" y="758"/>
                  <a:pt x="18886" y="1226"/>
                </a:cubicBezTo>
                <a:cubicBezTo>
                  <a:pt x="17471" y="1859"/>
                  <a:pt x="15928" y="2173"/>
                  <a:pt x="14389" y="2284"/>
                </a:cubicBezTo>
                <a:cubicBezTo>
                  <a:pt x="14097" y="2304"/>
                  <a:pt x="13805" y="2313"/>
                  <a:pt x="13512" y="2313"/>
                </a:cubicBezTo>
                <a:cubicBezTo>
                  <a:pt x="11994" y="2313"/>
                  <a:pt x="10460" y="2079"/>
                  <a:pt x="8954" y="2079"/>
                </a:cubicBezTo>
                <a:cubicBezTo>
                  <a:pt x="8321" y="2079"/>
                  <a:pt x="7693" y="2120"/>
                  <a:pt x="7073" y="2238"/>
                </a:cubicBezTo>
                <a:cubicBezTo>
                  <a:pt x="5797" y="2481"/>
                  <a:pt x="4544" y="3025"/>
                  <a:pt x="3655" y="3971"/>
                </a:cubicBezTo>
                <a:cubicBezTo>
                  <a:pt x="0" y="7855"/>
                  <a:pt x="4249" y="13288"/>
                  <a:pt x="8762" y="13288"/>
                </a:cubicBezTo>
                <a:cubicBezTo>
                  <a:pt x="8914" y="13288"/>
                  <a:pt x="9066" y="13282"/>
                  <a:pt x="9218" y="13269"/>
                </a:cubicBezTo>
                <a:cubicBezTo>
                  <a:pt x="9901" y="13214"/>
                  <a:pt x="10563" y="13074"/>
                  <a:pt x="11223" y="12925"/>
                </a:cubicBezTo>
                <a:cubicBezTo>
                  <a:pt x="12198" y="12704"/>
                  <a:pt x="13168" y="12464"/>
                  <a:pt x="14189" y="12442"/>
                </a:cubicBezTo>
                <a:cubicBezTo>
                  <a:pt x="15976" y="12405"/>
                  <a:pt x="17822" y="12447"/>
                  <a:pt x="19565" y="12000"/>
                </a:cubicBezTo>
                <a:cubicBezTo>
                  <a:pt x="22520" y="11240"/>
                  <a:pt x="25055" y="9127"/>
                  <a:pt x="25484" y="5975"/>
                </a:cubicBezTo>
                <a:cubicBezTo>
                  <a:pt x="25723" y="4217"/>
                  <a:pt x="25237" y="2088"/>
                  <a:pt x="24002" y="756"/>
                </a:cubicBezTo>
                <a:cubicBezTo>
                  <a:pt x="23490" y="204"/>
                  <a:pt x="22917" y="0"/>
                  <a:pt x="22320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78" name="Google Shape;378;p21"/>
          <p:cNvSpPr/>
          <p:nvPr>
            <p:custDataLst>
              <p:tags r:id="rId5"/>
            </p:custDataLst>
          </p:nvPr>
        </p:nvSpPr>
        <p:spPr>
          <a:xfrm rot="1758868" flipH="1">
            <a:off x="5814143" y="2546469"/>
            <a:ext cx="6347083" cy="5598160"/>
          </a:xfrm>
          <a:custGeom>
            <a:avLst/>
            <a:gdLst/>
            <a:ahLst/>
            <a:cxnLst/>
            <a:rect l="l" t="t" r="r" b="b"/>
            <a:pathLst>
              <a:path w="22101" h="19493" extrusionOk="0">
                <a:moveTo>
                  <a:pt x="13385" y="0"/>
                </a:moveTo>
                <a:cubicBezTo>
                  <a:pt x="13352" y="0"/>
                  <a:pt x="13318" y="0"/>
                  <a:pt x="13285" y="1"/>
                </a:cubicBezTo>
                <a:cubicBezTo>
                  <a:pt x="12958" y="5"/>
                  <a:pt x="12629" y="22"/>
                  <a:pt x="12298" y="58"/>
                </a:cubicBezTo>
                <a:cubicBezTo>
                  <a:pt x="10951" y="60"/>
                  <a:pt x="9685" y="399"/>
                  <a:pt x="8602" y="1237"/>
                </a:cubicBezTo>
                <a:cubicBezTo>
                  <a:pt x="7664" y="1962"/>
                  <a:pt x="6726" y="2789"/>
                  <a:pt x="6520" y="4016"/>
                </a:cubicBezTo>
                <a:cubicBezTo>
                  <a:pt x="6425" y="4586"/>
                  <a:pt x="6415" y="5208"/>
                  <a:pt x="6544" y="5774"/>
                </a:cubicBezTo>
                <a:cubicBezTo>
                  <a:pt x="6689" y="6409"/>
                  <a:pt x="7039" y="6981"/>
                  <a:pt x="7162" y="7624"/>
                </a:cubicBezTo>
                <a:cubicBezTo>
                  <a:pt x="7455" y="9170"/>
                  <a:pt x="6114" y="9853"/>
                  <a:pt x="4835" y="10078"/>
                </a:cubicBezTo>
                <a:cubicBezTo>
                  <a:pt x="3537" y="10306"/>
                  <a:pt x="1912" y="10661"/>
                  <a:pt x="993" y="11698"/>
                </a:cubicBezTo>
                <a:cubicBezTo>
                  <a:pt x="256" y="12530"/>
                  <a:pt x="0" y="13794"/>
                  <a:pt x="129" y="14877"/>
                </a:cubicBezTo>
                <a:cubicBezTo>
                  <a:pt x="270" y="16046"/>
                  <a:pt x="1049" y="16923"/>
                  <a:pt x="1993" y="17562"/>
                </a:cubicBezTo>
                <a:cubicBezTo>
                  <a:pt x="4521" y="19276"/>
                  <a:pt x="7556" y="19253"/>
                  <a:pt x="10488" y="19412"/>
                </a:cubicBezTo>
                <a:cubicBezTo>
                  <a:pt x="11239" y="19452"/>
                  <a:pt x="11994" y="19492"/>
                  <a:pt x="12748" y="19492"/>
                </a:cubicBezTo>
                <a:cubicBezTo>
                  <a:pt x="13409" y="19492"/>
                  <a:pt x="14069" y="19462"/>
                  <a:pt x="14723" y="19374"/>
                </a:cubicBezTo>
                <a:cubicBezTo>
                  <a:pt x="16022" y="19199"/>
                  <a:pt x="17304" y="18703"/>
                  <a:pt x="18404" y="17989"/>
                </a:cubicBezTo>
                <a:cubicBezTo>
                  <a:pt x="19609" y="17205"/>
                  <a:pt x="20269" y="15956"/>
                  <a:pt x="20897" y="14696"/>
                </a:cubicBezTo>
                <a:cubicBezTo>
                  <a:pt x="21567" y="13352"/>
                  <a:pt x="22047" y="11969"/>
                  <a:pt x="22067" y="10450"/>
                </a:cubicBezTo>
                <a:cubicBezTo>
                  <a:pt x="22101" y="7796"/>
                  <a:pt x="21108" y="4876"/>
                  <a:pt x="19443" y="2801"/>
                </a:cubicBezTo>
                <a:cubicBezTo>
                  <a:pt x="17937" y="925"/>
                  <a:pt x="15764" y="0"/>
                  <a:pt x="13385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79" name="Google Shape;379;p21"/>
          <p:cNvSpPr/>
          <p:nvPr>
            <p:custDataLst>
              <p:tags r:id="rId6"/>
            </p:custDataLst>
          </p:nvPr>
        </p:nvSpPr>
        <p:spPr>
          <a:xfrm rot="-824574" flipH="1">
            <a:off x="-1138251" y="336417"/>
            <a:ext cx="8003315" cy="3441973"/>
          </a:xfrm>
          <a:custGeom>
            <a:avLst/>
            <a:gdLst/>
            <a:ahLst/>
            <a:cxnLst/>
            <a:rect l="l" t="t" r="r" b="b"/>
            <a:pathLst>
              <a:path w="24980" h="10743" extrusionOk="0">
                <a:moveTo>
                  <a:pt x="19758" y="0"/>
                </a:moveTo>
                <a:cubicBezTo>
                  <a:pt x="17520" y="0"/>
                  <a:pt x="15017" y="1612"/>
                  <a:pt x="12812" y="1927"/>
                </a:cubicBezTo>
                <a:cubicBezTo>
                  <a:pt x="12501" y="1972"/>
                  <a:pt x="12196" y="1991"/>
                  <a:pt x="11894" y="1991"/>
                </a:cubicBezTo>
                <a:cubicBezTo>
                  <a:pt x="10175" y="1991"/>
                  <a:pt x="8582" y="1376"/>
                  <a:pt x="6795" y="1376"/>
                </a:cubicBezTo>
                <a:cubicBezTo>
                  <a:pt x="6426" y="1376"/>
                  <a:pt x="6048" y="1403"/>
                  <a:pt x="5659" y="1466"/>
                </a:cubicBezTo>
                <a:cubicBezTo>
                  <a:pt x="3078" y="1909"/>
                  <a:pt x="0" y="4010"/>
                  <a:pt x="516" y="5596"/>
                </a:cubicBezTo>
                <a:cubicBezTo>
                  <a:pt x="1014" y="7200"/>
                  <a:pt x="5125" y="8269"/>
                  <a:pt x="7706" y="8969"/>
                </a:cubicBezTo>
                <a:cubicBezTo>
                  <a:pt x="10305" y="9670"/>
                  <a:pt x="11374" y="9983"/>
                  <a:pt x="12812" y="10315"/>
                </a:cubicBezTo>
                <a:cubicBezTo>
                  <a:pt x="13653" y="10522"/>
                  <a:pt x="14615" y="10743"/>
                  <a:pt x="15765" y="10743"/>
                </a:cubicBezTo>
                <a:cubicBezTo>
                  <a:pt x="16559" y="10743"/>
                  <a:pt x="17442" y="10638"/>
                  <a:pt x="18435" y="10352"/>
                </a:cubicBezTo>
                <a:cubicBezTo>
                  <a:pt x="20868" y="9652"/>
                  <a:pt x="23947" y="7882"/>
                  <a:pt x="24464" y="5596"/>
                </a:cubicBezTo>
                <a:cubicBezTo>
                  <a:pt x="24980" y="3309"/>
                  <a:pt x="22933" y="489"/>
                  <a:pt x="20500" y="65"/>
                </a:cubicBezTo>
                <a:cubicBezTo>
                  <a:pt x="20256" y="21"/>
                  <a:pt x="20009" y="0"/>
                  <a:pt x="19758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82" name="Google Shape;382;p22"/>
          <p:cNvSpPr/>
          <p:nvPr>
            <p:custDataLst>
              <p:tags r:id="rId3"/>
            </p:custDataLst>
          </p:nvPr>
        </p:nvSpPr>
        <p:spPr>
          <a:xfrm rot="9632269">
            <a:off x="1444284" y="3056816"/>
            <a:ext cx="5496355" cy="4476912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83" name="Google Shape;383;p22"/>
          <p:cNvSpPr/>
          <p:nvPr>
            <p:custDataLst>
              <p:tags r:id="rId4"/>
            </p:custDataLst>
          </p:nvPr>
        </p:nvSpPr>
        <p:spPr>
          <a:xfrm rot="7126762">
            <a:off x="7259169" y="1898548"/>
            <a:ext cx="4860791" cy="4510727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84" name="Google Shape;384;p22"/>
          <p:cNvSpPr/>
          <p:nvPr>
            <p:custDataLst>
              <p:tags r:id="rId5"/>
            </p:custDataLst>
          </p:nvPr>
        </p:nvSpPr>
        <p:spPr>
          <a:xfrm rot="-9995812">
            <a:off x="4749429" y="-2146435"/>
            <a:ext cx="6289357" cy="5941032"/>
          </a:xfrm>
          <a:custGeom>
            <a:avLst/>
            <a:gdLst/>
            <a:ahLst/>
            <a:cxnLst/>
            <a:rect l="l" t="t" r="r" b="b"/>
            <a:pathLst>
              <a:path w="30966" h="29251" extrusionOk="0">
                <a:moveTo>
                  <a:pt x="17580" y="4671"/>
                </a:moveTo>
                <a:cubicBezTo>
                  <a:pt x="21022" y="4671"/>
                  <a:pt x="22448" y="5481"/>
                  <a:pt x="23006" y="5993"/>
                </a:cubicBezTo>
                <a:cubicBezTo>
                  <a:pt x="24387" y="7262"/>
                  <a:pt x="26074" y="10834"/>
                  <a:pt x="26230" y="12818"/>
                </a:cubicBezTo>
                <a:cubicBezTo>
                  <a:pt x="26257" y="13174"/>
                  <a:pt x="26165" y="13622"/>
                  <a:pt x="26093" y="13928"/>
                </a:cubicBezTo>
                <a:cubicBezTo>
                  <a:pt x="25211" y="17688"/>
                  <a:pt x="22111" y="21192"/>
                  <a:pt x="17801" y="23298"/>
                </a:cubicBezTo>
                <a:cubicBezTo>
                  <a:pt x="16504" y="23932"/>
                  <a:pt x="14781" y="24572"/>
                  <a:pt x="13113" y="24572"/>
                </a:cubicBezTo>
                <a:cubicBezTo>
                  <a:pt x="12515" y="24572"/>
                  <a:pt x="11924" y="24489"/>
                  <a:pt x="11363" y="24295"/>
                </a:cubicBezTo>
                <a:cubicBezTo>
                  <a:pt x="9602" y="23686"/>
                  <a:pt x="8187" y="22058"/>
                  <a:pt x="6651" y="20150"/>
                </a:cubicBezTo>
                <a:cubicBezTo>
                  <a:pt x="5999" y="19339"/>
                  <a:pt x="5260" y="18424"/>
                  <a:pt x="4957" y="17533"/>
                </a:cubicBezTo>
                <a:cubicBezTo>
                  <a:pt x="4686" y="16741"/>
                  <a:pt x="4685" y="15759"/>
                  <a:pt x="4718" y="14905"/>
                </a:cubicBezTo>
                <a:cubicBezTo>
                  <a:pt x="4805" y="12684"/>
                  <a:pt x="5171" y="11049"/>
                  <a:pt x="5874" y="9755"/>
                </a:cubicBezTo>
                <a:cubicBezTo>
                  <a:pt x="6724" y="8182"/>
                  <a:pt x="8270" y="6844"/>
                  <a:pt x="10225" y="5985"/>
                </a:cubicBezTo>
                <a:cubicBezTo>
                  <a:pt x="11968" y="5219"/>
                  <a:pt x="14050" y="4795"/>
                  <a:pt x="16589" y="4691"/>
                </a:cubicBezTo>
                <a:cubicBezTo>
                  <a:pt x="16938" y="4678"/>
                  <a:pt x="17268" y="4671"/>
                  <a:pt x="17580" y="4671"/>
                </a:cubicBezTo>
                <a:close/>
                <a:moveTo>
                  <a:pt x="17548" y="1"/>
                </a:moveTo>
                <a:cubicBezTo>
                  <a:pt x="17174" y="1"/>
                  <a:pt x="16790" y="9"/>
                  <a:pt x="16398" y="25"/>
                </a:cubicBezTo>
                <a:cubicBezTo>
                  <a:pt x="13266" y="154"/>
                  <a:pt x="10630" y="706"/>
                  <a:pt x="8344" y="1711"/>
                </a:cubicBezTo>
                <a:cubicBezTo>
                  <a:pt x="5445" y="2985"/>
                  <a:pt x="3110" y="5051"/>
                  <a:pt x="1766" y="7530"/>
                </a:cubicBezTo>
                <a:cubicBezTo>
                  <a:pt x="710" y="9476"/>
                  <a:pt x="164" y="11763"/>
                  <a:pt x="49" y="14725"/>
                </a:cubicBezTo>
                <a:cubicBezTo>
                  <a:pt x="0" y="16009"/>
                  <a:pt x="18" y="17524"/>
                  <a:pt x="533" y="19041"/>
                </a:cubicBezTo>
                <a:cubicBezTo>
                  <a:pt x="1104" y="20713"/>
                  <a:pt x="2162" y="22025"/>
                  <a:pt x="3012" y="23081"/>
                </a:cubicBezTo>
                <a:cubicBezTo>
                  <a:pt x="4935" y="25469"/>
                  <a:pt x="6904" y="27697"/>
                  <a:pt x="9836" y="28710"/>
                </a:cubicBezTo>
                <a:cubicBezTo>
                  <a:pt x="10880" y="29070"/>
                  <a:pt x="11979" y="29251"/>
                  <a:pt x="13131" y="29251"/>
                </a:cubicBezTo>
                <a:cubicBezTo>
                  <a:pt x="15209" y="29251"/>
                  <a:pt x="17459" y="28664"/>
                  <a:pt x="19851" y="27496"/>
                </a:cubicBezTo>
                <a:cubicBezTo>
                  <a:pt x="25491" y="24740"/>
                  <a:pt x="29424" y="20183"/>
                  <a:pt x="30641" y="14995"/>
                </a:cubicBezTo>
                <a:cubicBezTo>
                  <a:pt x="30784" y="14384"/>
                  <a:pt x="30966" y="13458"/>
                  <a:pt x="30887" y="12453"/>
                </a:cubicBezTo>
                <a:cubicBezTo>
                  <a:pt x="30665" y="9622"/>
                  <a:pt x="28600" y="4788"/>
                  <a:pt x="26166" y="2552"/>
                </a:cubicBezTo>
                <a:cubicBezTo>
                  <a:pt x="24320" y="857"/>
                  <a:pt x="21424" y="1"/>
                  <a:pt x="17548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85" name="Google Shape;385;p22"/>
          <p:cNvSpPr/>
          <p:nvPr>
            <p:custDataLst>
              <p:tags r:id="rId6"/>
            </p:custDataLst>
          </p:nvPr>
        </p:nvSpPr>
        <p:spPr>
          <a:xfrm rot="-7461406" flipH="1">
            <a:off x="-150092" y="-721704"/>
            <a:ext cx="7139960" cy="8943213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92B9BF">
              <a:alpha val="6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grpSp>
        <p:nvGrpSpPr>
          <p:cNvPr id="386" name="Google Shape;386;p22"/>
          <p:cNvGrpSpPr/>
          <p:nvPr>
            <p:custDataLst>
              <p:tags r:id="rId7"/>
            </p:custDataLst>
          </p:nvPr>
        </p:nvGrpSpPr>
        <p:grpSpPr>
          <a:xfrm rot="970277">
            <a:off x="9738385" y="4921128"/>
            <a:ext cx="2349535" cy="1946971"/>
            <a:chOff x="341936" y="3499045"/>
            <a:chExt cx="1762212" cy="1460279"/>
          </a:xfrm>
        </p:grpSpPr>
        <p:sp>
          <p:nvSpPr>
            <p:cNvPr id="387" name="Google Shape;387;p22"/>
            <p:cNvSpPr/>
            <p:nvPr>
              <p:custDataLst>
                <p:tags r:id="rId8"/>
              </p:custDataLst>
            </p:nvPr>
          </p:nvSpPr>
          <p:spPr>
            <a:xfrm flipH="1">
              <a:off x="354517" y="4067325"/>
              <a:ext cx="150565" cy="115120"/>
            </a:xfrm>
            <a:custGeom>
              <a:avLst/>
              <a:gdLst/>
              <a:ahLst/>
              <a:cxnLst/>
              <a:rect l="l" t="t" r="r" b="b"/>
              <a:pathLst>
                <a:path w="3942" h="3014" extrusionOk="0">
                  <a:moveTo>
                    <a:pt x="1722" y="0"/>
                  </a:moveTo>
                  <a:cubicBezTo>
                    <a:pt x="1084" y="0"/>
                    <a:pt x="508" y="310"/>
                    <a:pt x="320" y="1048"/>
                  </a:cubicBezTo>
                  <a:cubicBezTo>
                    <a:pt x="1" y="2308"/>
                    <a:pt x="1308" y="3014"/>
                    <a:pt x="2440" y="3014"/>
                  </a:cubicBezTo>
                  <a:cubicBezTo>
                    <a:pt x="3234" y="3014"/>
                    <a:pt x="3942" y="2666"/>
                    <a:pt x="3942" y="1920"/>
                  </a:cubicBezTo>
                  <a:cubicBezTo>
                    <a:pt x="3942" y="804"/>
                    <a:pt x="2750" y="0"/>
                    <a:pt x="1722" y="0"/>
                  </a:cubicBezTo>
                  <a:close/>
                </a:path>
              </a:pathLst>
            </a:custGeom>
            <a:solidFill>
              <a:srgbClr val="FFDB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88" name="Google Shape;388;p22"/>
            <p:cNvSpPr/>
            <p:nvPr>
              <p:custDataLst>
                <p:tags r:id="rId9"/>
              </p:custDataLst>
            </p:nvPr>
          </p:nvSpPr>
          <p:spPr>
            <a:xfrm flipH="1">
              <a:off x="341936" y="4684447"/>
              <a:ext cx="102554" cy="74671"/>
            </a:xfrm>
            <a:custGeom>
              <a:avLst/>
              <a:gdLst/>
              <a:ahLst/>
              <a:cxnLst/>
              <a:rect l="l" t="t" r="r" b="b"/>
              <a:pathLst>
                <a:path w="2685" h="1954" extrusionOk="0">
                  <a:moveTo>
                    <a:pt x="1383" y="0"/>
                  </a:moveTo>
                  <a:cubicBezTo>
                    <a:pt x="699" y="0"/>
                    <a:pt x="1" y="327"/>
                    <a:pt x="1" y="937"/>
                  </a:cubicBezTo>
                  <a:cubicBezTo>
                    <a:pt x="1" y="1627"/>
                    <a:pt x="649" y="1955"/>
                    <a:pt x="1308" y="1955"/>
                  </a:cubicBezTo>
                  <a:cubicBezTo>
                    <a:pt x="1990" y="1955"/>
                    <a:pt x="2684" y="1604"/>
                    <a:pt x="2684" y="940"/>
                  </a:cubicBezTo>
                  <a:cubicBezTo>
                    <a:pt x="2684" y="301"/>
                    <a:pt x="2040" y="0"/>
                    <a:pt x="1383" y="0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89" name="Google Shape;389;p22"/>
            <p:cNvSpPr/>
            <p:nvPr>
              <p:custDataLst>
                <p:tags r:id="rId10"/>
              </p:custDataLst>
            </p:nvPr>
          </p:nvSpPr>
          <p:spPr>
            <a:xfrm rot="-5700095" flipH="1">
              <a:off x="1367268" y="4124576"/>
              <a:ext cx="258316" cy="152285"/>
            </a:xfrm>
            <a:custGeom>
              <a:avLst/>
              <a:gdLst/>
              <a:ahLst/>
              <a:cxnLst/>
              <a:rect l="l" t="t" r="r" b="b"/>
              <a:pathLst>
                <a:path w="6763" h="3987" extrusionOk="0">
                  <a:moveTo>
                    <a:pt x="3235" y="0"/>
                  </a:moveTo>
                  <a:cubicBezTo>
                    <a:pt x="1940" y="0"/>
                    <a:pt x="632" y="712"/>
                    <a:pt x="179" y="2700"/>
                  </a:cubicBezTo>
                  <a:cubicBezTo>
                    <a:pt x="1" y="3482"/>
                    <a:pt x="1425" y="3986"/>
                    <a:pt x="2952" y="3986"/>
                  </a:cubicBezTo>
                  <a:cubicBezTo>
                    <a:pt x="4340" y="3986"/>
                    <a:pt x="5813" y="3569"/>
                    <a:pt x="6241" y="2564"/>
                  </a:cubicBezTo>
                  <a:cubicBezTo>
                    <a:pt x="6763" y="1341"/>
                    <a:pt x="5012" y="0"/>
                    <a:pt x="3235" y="0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90" name="Google Shape;390;p22"/>
            <p:cNvSpPr/>
            <p:nvPr>
              <p:custDataLst>
                <p:tags r:id="rId11"/>
              </p:custDataLst>
            </p:nvPr>
          </p:nvSpPr>
          <p:spPr>
            <a:xfrm flipH="1">
              <a:off x="744776" y="3499045"/>
              <a:ext cx="258313" cy="152283"/>
            </a:xfrm>
            <a:custGeom>
              <a:avLst/>
              <a:gdLst/>
              <a:ahLst/>
              <a:cxnLst/>
              <a:rect l="l" t="t" r="r" b="b"/>
              <a:pathLst>
                <a:path w="6763" h="3987" extrusionOk="0">
                  <a:moveTo>
                    <a:pt x="3235" y="1"/>
                  </a:moveTo>
                  <a:cubicBezTo>
                    <a:pt x="1941" y="1"/>
                    <a:pt x="632" y="713"/>
                    <a:pt x="179" y="2700"/>
                  </a:cubicBezTo>
                  <a:cubicBezTo>
                    <a:pt x="1" y="3482"/>
                    <a:pt x="1425" y="3986"/>
                    <a:pt x="2952" y="3986"/>
                  </a:cubicBezTo>
                  <a:cubicBezTo>
                    <a:pt x="4340" y="3986"/>
                    <a:pt x="5812" y="3569"/>
                    <a:pt x="6241" y="2564"/>
                  </a:cubicBezTo>
                  <a:cubicBezTo>
                    <a:pt x="6763" y="1342"/>
                    <a:pt x="5012" y="1"/>
                    <a:pt x="3235" y="1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91" name="Google Shape;391;p22"/>
            <p:cNvSpPr/>
            <p:nvPr>
              <p:custDataLst>
                <p:tags r:id="rId12"/>
              </p:custDataLst>
            </p:nvPr>
          </p:nvSpPr>
          <p:spPr>
            <a:xfrm flipH="1">
              <a:off x="1321175" y="3624248"/>
              <a:ext cx="125738" cy="84678"/>
            </a:xfrm>
            <a:custGeom>
              <a:avLst/>
              <a:gdLst/>
              <a:ahLst/>
              <a:cxnLst/>
              <a:rect l="l" t="t" r="r" b="b"/>
              <a:pathLst>
                <a:path w="3292" h="2217" extrusionOk="0">
                  <a:moveTo>
                    <a:pt x="1823" y="0"/>
                  </a:moveTo>
                  <a:cubicBezTo>
                    <a:pt x="1714" y="0"/>
                    <a:pt x="1597" y="18"/>
                    <a:pt x="1474" y="55"/>
                  </a:cubicBezTo>
                  <a:cubicBezTo>
                    <a:pt x="1" y="503"/>
                    <a:pt x="769" y="2216"/>
                    <a:pt x="1835" y="2216"/>
                  </a:cubicBezTo>
                  <a:cubicBezTo>
                    <a:pt x="1946" y="2216"/>
                    <a:pt x="2062" y="2197"/>
                    <a:pt x="2178" y="2156"/>
                  </a:cubicBezTo>
                  <a:cubicBezTo>
                    <a:pt x="3292" y="1762"/>
                    <a:pt x="2931" y="0"/>
                    <a:pt x="1823" y="0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92" name="Google Shape;392;p22"/>
            <p:cNvSpPr/>
            <p:nvPr>
              <p:custDataLst>
                <p:tags r:id="rId13"/>
              </p:custDataLst>
            </p:nvPr>
          </p:nvSpPr>
          <p:spPr>
            <a:xfrm rot="2195381" flipH="1">
              <a:off x="1687852" y="4249085"/>
              <a:ext cx="370615" cy="275804"/>
            </a:xfrm>
            <a:custGeom>
              <a:avLst/>
              <a:gdLst/>
              <a:ahLst/>
              <a:cxnLst/>
              <a:rect l="l" t="t" r="r" b="b"/>
              <a:pathLst>
                <a:path w="6958" h="5178" extrusionOk="0">
                  <a:moveTo>
                    <a:pt x="3623" y="1"/>
                  </a:moveTo>
                  <a:cubicBezTo>
                    <a:pt x="2963" y="1"/>
                    <a:pt x="3022" y="2185"/>
                    <a:pt x="3022" y="2185"/>
                  </a:cubicBezTo>
                  <a:cubicBezTo>
                    <a:pt x="3022" y="2185"/>
                    <a:pt x="1955" y="188"/>
                    <a:pt x="1120" y="188"/>
                  </a:cubicBezTo>
                  <a:cubicBezTo>
                    <a:pt x="1022" y="188"/>
                    <a:pt x="927" y="215"/>
                    <a:pt x="837" y="277"/>
                  </a:cubicBezTo>
                  <a:cubicBezTo>
                    <a:pt x="1" y="848"/>
                    <a:pt x="2808" y="5178"/>
                    <a:pt x="3988" y="5178"/>
                  </a:cubicBezTo>
                  <a:cubicBezTo>
                    <a:pt x="4015" y="5178"/>
                    <a:pt x="4042" y="5176"/>
                    <a:pt x="4068" y="5171"/>
                  </a:cubicBezTo>
                  <a:cubicBezTo>
                    <a:pt x="5030" y="4988"/>
                    <a:pt x="6957" y="789"/>
                    <a:pt x="6124" y="420"/>
                  </a:cubicBezTo>
                  <a:cubicBezTo>
                    <a:pt x="6054" y="390"/>
                    <a:pt x="5984" y="376"/>
                    <a:pt x="5914" y="376"/>
                  </a:cubicBezTo>
                  <a:cubicBezTo>
                    <a:pt x="5136" y="376"/>
                    <a:pt x="4321" y="2088"/>
                    <a:pt x="4321" y="2088"/>
                  </a:cubicBezTo>
                  <a:cubicBezTo>
                    <a:pt x="4321" y="2088"/>
                    <a:pt x="4282" y="1"/>
                    <a:pt x="3623" y="1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93" name="Google Shape;393;p22"/>
            <p:cNvSpPr/>
            <p:nvPr>
              <p:custDataLst>
                <p:tags r:id="rId14"/>
              </p:custDataLst>
            </p:nvPr>
          </p:nvSpPr>
          <p:spPr>
            <a:xfrm flipH="1">
              <a:off x="838444" y="4581661"/>
              <a:ext cx="258293" cy="377662"/>
            </a:xfrm>
            <a:custGeom>
              <a:avLst/>
              <a:gdLst/>
              <a:ahLst/>
              <a:cxnLst/>
              <a:rect l="l" t="t" r="r" b="b"/>
              <a:pathLst>
                <a:path w="11315" h="16546" extrusionOk="0">
                  <a:moveTo>
                    <a:pt x="9951" y="1"/>
                  </a:moveTo>
                  <a:cubicBezTo>
                    <a:pt x="9888" y="1"/>
                    <a:pt x="9821" y="6"/>
                    <a:pt x="9752" y="18"/>
                  </a:cubicBezTo>
                  <a:cubicBezTo>
                    <a:pt x="8273" y="271"/>
                    <a:pt x="7819" y="7237"/>
                    <a:pt x="7819" y="7237"/>
                  </a:cubicBezTo>
                  <a:cubicBezTo>
                    <a:pt x="7819" y="7237"/>
                    <a:pt x="8097" y="2314"/>
                    <a:pt x="6203" y="2314"/>
                  </a:cubicBezTo>
                  <a:cubicBezTo>
                    <a:pt x="4308" y="2314"/>
                    <a:pt x="4886" y="7827"/>
                    <a:pt x="4886" y="7827"/>
                  </a:cubicBezTo>
                  <a:cubicBezTo>
                    <a:pt x="4886" y="7827"/>
                    <a:pt x="3209" y="2285"/>
                    <a:pt x="1711" y="2285"/>
                  </a:cubicBezTo>
                  <a:cubicBezTo>
                    <a:pt x="1654" y="2285"/>
                    <a:pt x="1596" y="2294"/>
                    <a:pt x="1539" y="2311"/>
                  </a:cubicBezTo>
                  <a:cubicBezTo>
                    <a:pt x="0" y="2773"/>
                    <a:pt x="2370" y="13551"/>
                    <a:pt x="8189" y="16533"/>
                  </a:cubicBezTo>
                  <a:cubicBezTo>
                    <a:pt x="8205" y="16541"/>
                    <a:pt x="8222" y="16545"/>
                    <a:pt x="8239" y="16545"/>
                  </a:cubicBezTo>
                  <a:cubicBezTo>
                    <a:pt x="9003" y="16545"/>
                    <a:pt x="11314" y="9007"/>
                    <a:pt x="11314" y="5660"/>
                  </a:cubicBezTo>
                  <a:cubicBezTo>
                    <a:pt x="11314" y="2397"/>
                    <a:pt x="11237" y="1"/>
                    <a:pt x="9951" y="1"/>
                  </a:cubicBezTo>
                  <a:close/>
                </a:path>
              </a:pathLst>
            </a:custGeom>
            <a:solidFill>
              <a:srgbClr val="55B96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394" name="Google Shape;394;p22"/>
            <p:cNvSpPr/>
            <p:nvPr>
              <p:custDataLst>
                <p:tags r:id="rId15"/>
              </p:custDataLst>
            </p:nvPr>
          </p:nvSpPr>
          <p:spPr>
            <a:xfrm>
              <a:off x="778707" y="4201860"/>
              <a:ext cx="125721" cy="99952"/>
            </a:xfrm>
            <a:custGeom>
              <a:avLst/>
              <a:gdLst/>
              <a:ahLst/>
              <a:cxnLst/>
              <a:rect l="l" t="t" r="r" b="b"/>
              <a:pathLst>
                <a:path w="4783" h="3803" extrusionOk="0">
                  <a:moveTo>
                    <a:pt x="2626" y="1"/>
                  </a:moveTo>
                  <a:cubicBezTo>
                    <a:pt x="1882" y="1"/>
                    <a:pt x="937" y="336"/>
                    <a:pt x="504" y="779"/>
                  </a:cubicBezTo>
                  <a:cubicBezTo>
                    <a:pt x="73" y="1219"/>
                    <a:pt x="0" y="1936"/>
                    <a:pt x="250" y="2499"/>
                  </a:cubicBezTo>
                  <a:cubicBezTo>
                    <a:pt x="500" y="3061"/>
                    <a:pt x="1028" y="3468"/>
                    <a:pt x="1612" y="3665"/>
                  </a:cubicBezTo>
                  <a:cubicBezTo>
                    <a:pt x="1884" y="3756"/>
                    <a:pt x="2173" y="3802"/>
                    <a:pt x="2461" y="3802"/>
                  </a:cubicBezTo>
                  <a:cubicBezTo>
                    <a:pt x="3146" y="3802"/>
                    <a:pt x="3831" y="3544"/>
                    <a:pt x="4288" y="3037"/>
                  </a:cubicBezTo>
                  <a:cubicBezTo>
                    <a:pt x="4525" y="2776"/>
                    <a:pt x="4700" y="2445"/>
                    <a:pt x="4725" y="2091"/>
                  </a:cubicBezTo>
                  <a:cubicBezTo>
                    <a:pt x="4782" y="1254"/>
                    <a:pt x="3913" y="303"/>
                    <a:pt x="3135" y="67"/>
                  </a:cubicBezTo>
                  <a:cubicBezTo>
                    <a:pt x="2986" y="22"/>
                    <a:pt x="2812" y="1"/>
                    <a:pt x="2626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</p:grpSp>
      <p:sp>
        <p:nvSpPr>
          <p:cNvPr id="395" name="Google Shape;395;p22"/>
          <p:cNvSpPr/>
          <p:nvPr>
            <p:custDataLst>
              <p:tags r:id="rId16"/>
            </p:custDataLst>
          </p:nvPr>
        </p:nvSpPr>
        <p:spPr>
          <a:xfrm rot="612364" flipH="1">
            <a:off x="1693064" y="6154484"/>
            <a:ext cx="344409" cy="471351"/>
          </a:xfrm>
          <a:custGeom>
            <a:avLst/>
            <a:gdLst/>
            <a:ahLst/>
            <a:cxnLst/>
            <a:rect l="l" t="t" r="r" b="b"/>
            <a:pathLst>
              <a:path w="11315" h="16546" extrusionOk="0">
                <a:moveTo>
                  <a:pt x="9951" y="1"/>
                </a:moveTo>
                <a:cubicBezTo>
                  <a:pt x="9888" y="1"/>
                  <a:pt x="9821" y="6"/>
                  <a:pt x="9752" y="18"/>
                </a:cubicBezTo>
                <a:cubicBezTo>
                  <a:pt x="8273" y="271"/>
                  <a:pt x="7819" y="7237"/>
                  <a:pt x="7819" y="7237"/>
                </a:cubicBezTo>
                <a:cubicBezTo>
                  <a:pt x="7819" y="7237"/>
                  <a:pt x="8097" y="2314"/>
                  <a:pt x="6203" y="2314"/>
                </a:cubicBezTo>
                <a:cubicBezTo>
                  <a:pt x="4308" y="2314"/>
                  <a:pt x="4886" y="7827"/>
                  <a:pt x="4886" y="7827"/>
                </a:cubicBezTo>
                <a:cubicBezTo>
                  <a:pt x="4886" y="7827"/>
                  <a:pt x="3209" y="2285"/>
                  <a:pt x="1711" y="2285"/>
                </a:cubicBezTo>
                <a:cubicBezTo>
                  <a:pt x="1654" y="2285"/>
                  <a:pt x="1596" y="2294"/>
                  <a:pt x="1539" y="2311"/>
                </a:cubicBezTo>
                <a:cubicBezTo>
                  <a:pt x="0" y="2773"/>
                  <a:pt x="2370" y="13551"/>
                  <a:pt x="8189" y="16533"/>
                </a:cubicBezTo>
                <a:cubicBezTo>
                  <a:pt x="8205" y="16541"/>
                  <a:pt x="8222" y="16545"/>
                  <a:pt x="8239" y="16545"/>
                </a:cubicBezTo>
                <a:cubicBezTo>
                  <a:pt x="9003" y="16545"/>
                  <a:pt x="11314" y="9007"/>
                  <a:pt x="11314" y="5660"/>
                </a:cubicBezTo>
                <a:cubicBezTo>
                  <a:pt x="11314" y="2397"/>
                  <a:pt x="11237" y="1"/>
                  <a:pt x="99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96" name="Google Shape;396;p22"/>
          <p:cNvSpPr/>
          <p:nvPr>
            <p:custDataLst>
              <p:tags r:id="rId17"/>
            </p:custDataLst>
          </p:nvPr>
        </p:nvSpPr>
        <p:spPr>
          <a:xfrm rot="10800000" flipH="1">
            <a:off x="646788" y="6270064"/>
            <a:ext cx="302189" cy="240211"/>
          </a:xfrm>
          <a:custGeom>
            <a:avLst/>
            <a:gdLst/>
            <a:ahLst/>
            <a:cxnLst/>
            <a:rect l="l" t="t" r="r" b="b"/>
            <a:pathLst>
              <a:path w="4783" h="3802" extrusionOk="0">
                <a:moveTo>
                  <a:pt x="2625" y="0"/>
                </a:moveTo>
                <a:cubicBezTo>
                  <a:pt x="1881" y="0"/>
                  <a:pt x="937" y="336"/>
                  <a:pt x="504" y="778"/>
                </a:cubicBezTo>
                <a:cubicBezTo>
                  <a:pt x="73" y="1219"/>
                  <a:pt x="0" y="1936"/>
                  <a:pt x="250" y="2498"/>
                </a:cubicBezTo>
                <a:cubicBezTo>
                  <a:pt x="500" y="3061"/>
                  <a:pt x="1028" y="3469"/>
                  <a:pt x="1612" y="3664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7" y="3802"/>
                  <a:pt x="3831" y="3544"/>
                  <a:pt x="4288" y="3038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5" y="21"/>
                  <a:pt x="2812" y="0"/>
                  <a:pt x="2625" y="0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97" name="Google Shape;397;p22"/>
          <p:cNvSpPr/>
          <p:nvPr>
            <p:custDataLst>
              <p:tags r:id="rId18"/>
            </p:custDataLst>
          </p:nvPr>
        </p:nvSpPr>
        <p:spPr>
          <a:xfrm rot="10800000">
            <a:off x="1585420" y="5555355"/>
            <a:ext cx="302189" cy="240273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rgbClr val="FFDB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98" name="Google Shape;398;p22"/>
          <p:cNvSpPr/>
          <p:nvPr>
            <p:custDataLst>
              <p:tags r:id="rId19"/>
            </p:custDataLst>
          </p:nvPr>
        </p:nvSpPr>
        <p:spPr>
          <a:xfrm rot="10800000">
            <a:off x="1339584" y="5028875"/>
            <a:ext cx="169639" cy="123517"/>
          </a:xfrm>
          <a:custGeom>
            <a:avLst/>
            <a:gdLst/>
            <a:ahLst/>
            <a:cxnLst/>
            <a:rect l="l" t="t" r="r" b="b"/>
            <a:pathLst>
              <a:path w="2685" h="1954" extrusionOk="0">
                <a:moveTo>
                  <a:pt x="1383" y="0"/>
                </a:moveTo>
                <a:cubicBezTo>
                  <a:pt x="699" y="0"/>
                  <a:pt x="1" y="327"/>
                  <a:pt x="1" y="937"/>
                </a:cubicBezTo>
                <a:cubicBezTo>
                  <a:pt x="1" y="1627"/>
                  <a:pt x="649" y="1955"/>
                  <a:pt x="1308" y="1955"/>
                </a:cubicBezTo>
                <a:cubicBezTo>
                  <a:pt x="1990" y="1955"/>
                  <a:pt x="2684" y="1604"/>
                  <a:pt x="2684" y="940"/>
                </a:cubicBezTo>
                <a:cubicBezTo>
                  <a:pt x="2684" y="301"/>
                  <a:pt x="2040" y="0"/>
                  <a:pt x="1383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399" name="Google Shape;399;p22"/>
          <p:cNvSpPr/>
          <p:nvPr>
            <p:custDataLst>
              <p:tags r:id="rId20"/>
            </p:custDataLst>
          </p:nvPr>
        </p:nvSpPr>
        <p:spPr>
          <a:xfrm rot="-2146387">
            <a:off x="578091" y="5070396"/>
            <a:ext cx="439604" cy="327144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00" name="Google Shape;400;p22"/>
          <p:cNvSpPr/>
          <p:nvPr>
            <p:custDataLst>
              <p:tags r:id="rId21"/>
            </p:custDataLst>
          </p:nvPr>
        </p:nvSpPr>
        <p:spPr>
          <a:xfrm rot="10800000">
            <a:off x="895867" y="5707124"/>
            <a:ext cx="207965" cy="165341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03" name="Google Shape;403;p23"/>
          <p:cNvSpPr/>
          <p:nvPr>
            <p:custDataLst>
              <p:tags r:id="rId3"/>
            </p:custDataLst>
          </p:nvPr>
        </p:nvSpPr>
        <p:spPr>
          <a:xfrm flipH="1">
            <a:off x="4226399" y="2475433"/>
            <a:ext cx="8711239" cy="4382552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04" name="Google Shape;404;p23"/>
          <p:cNvSpPr/>
          <p:nvPr>
            <p:custDataLst>
              <p:tags r:id="rId4"/>
            </p:custDataLst>
          </p:nvPr>
        </p:nvSpPr>
        <p:spPr>
          <a:xfrm rot="-10603309" flipH="1">
            <a:off x="4218015" y="-3247733"/>
            <a:ext cx="8275099" cy="9652959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05" name="Google Shape;405;p23"/>
          <p:cNvSpPr/>
          <p:nvPr>
            <p:custDataLst>
              <p:tags r:id="rId5"/>
            </p:custDataLst>
          </p:nvPr>
        </p:nvSpPr>
        <p:spPr>
          <a:xfrm rot="-3207815">
            <a:off x="1088569" y="2076012"/>
            <a:ext cx="8425041" cy="4113955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06" name="Google Shape;406;p23"/>
          <p:cNvSpPr/>
          <p:nvPr>
            <p:custDataLst>
              <p:tags r:id="rId6"/>
            </p:custDataLst>
          </p:nvPr>
        </p:nvSpPr>
        <p:spPr>
          <a:xfrm rot="3311325" flipH="1">
            <a:off x="-173301" y="3370797"/>
            <a:ext cx="4236637" cy="3932895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09" name="Google Shape;409;p24"/>
          <p:cNvSpPr/>
          <p:nvPr>
            <p:custDataLst>
              <p:tags r:id="rId3"/>
            </p:custDataLst>
          </p:nvPr>
        </p:nvSpPr>
        <p:spPr>
          <a:xfrm rot="10800000">
            <a:off x="6238236" y="-1375521"/>
            <a:ext cx="6055624" cy="4932375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10" name="Google Shape;410;p24"/>
          <p:cNvSpPr/>
          <p:nvPr>
            <p:custDataLst>
              <p:tags r:id="rId4"/>
            </p:custDataLst>
          </p:nvPr>
        </p:nvSpPr>
        <p:spPr>
          <a:xfrm rot="-1368808">
            <a:off x="-291540" y="-137989"/>
            <a:ext cx="7416336" cy="8651204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11" name="Google Shape;411;p24"/>
          <p:cNvSpPr/>
          <p:nvPr>
            <p:custDataLst>
              <p:tags r:id="rId5"/>
            </p:custDataLst>
          </p:nvPr>
        </p:nvSpPr>
        <p:spPr>
          <a:xfrm rot="10800000" flipH="1">
            <a:off x="4705661" y="2349297"/>
            <a:ext cx="5573235" cy="5173721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12" name="Google Shape;412;p24"/>
          <p:cNvSpPr/>
          <p:nvPr>
            <p:custDataLst>
              <p:tags r:id="rId6"/>
            </p:custDataLst>
          </p:nvPr>
        </p:nvSpPr>
        <p:spPr>
          <a:xfrm rot="-10238703" flipH="1">
            <a:off x="583705" y="6526855"/>
            <a:ext cx="183353" cy="140239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13" name="Google Shape;413;p24"/>
          <p:cNvSpPr/>
          <p:nvPr>
            <p:custDataLst>
              <p:tags r:id="rId7"/>
            </p:custDataLst>
          </p:nvPr>
        </p:nvSpPr>
        <p:spPr>
          <a:xfrm rot="-10238703" flipH="1">
            <a:off x="241791" y="6209552"/>
            <a:ext cx="124888" cy="90972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14" name="Google Shape;414;p24"/>
          <p:cNvSpPr/>
          <p:nvPr>
            <p:custDataLst>
              <p:tags r:id="rId8"/>
            </p:custDataLst>
          </p:nvPr>
        </p:nvSpPr>
        <p:spPr>
          <a:xfrm rot="-10238703" flipH="1">
            <a:off x="786288" y="5952207"/>
            <a:ext cx="207395" cy="128500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15" name="Google Shape;415;p24"/>
          <p:cNvSpPr/>
          <p:nvPr>
            <p:custDataLst>
              <p:tags r:id="rId9"/>
            </p:custDataLst>
          </p:nvPr>
        </p:nvSpPr>
        <p:spPr>
          <a:xfrm rot="-10238703" flipH="1">
            <a:off x="174705" y="5707633"/>
            <a:ext cx="148027" cy="101185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16" name="Google Shape;416;p24"/>
          <p:cNvSpPr/>
          <p:nvPr>
            <p:custDataLst>
              <p:tags r:id="rId10"/>
            </p:custDataLst>
          </p:nvPr>
        </p:nvSpPr>
        <p:spPr>
          <a:xfrm rot="-10238703" flipH="1">
            <a:off x="183729" y="5171937"/>
            <a:ext cx="207395" cy="128500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17" name="Google Shape;417;p24"/>
          <p:cNvSpPr/>
          <p:nvPr>
            <p:custDataLst>
              <p:tags r:id="rId11"/>
            </p:custDataLst>
          </p:nvPr>
        </p:nvSpPr>
        <p:spPr>
          <a:xfrm rot="-9725882" flipH="1">
            <a:off x="9090324" y="189748"/>
            <a:ext cx="207388" cy="128496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18" name="Google Shape;418;p24"/>
          <p:cNvSpPr/>
          <p:nvPr>
            <p:custDataLst>
              <p:tags r:id="rId12"/>
            </p:custDataLst>
          </p:nvPr>
        </p:nvSpPr>
        <p:spPr>
          <a:xfrm rot="-9725882" flipH="1">
            <a:off x="9953927" y="706876"/>
            <a:ext cx="124884" cy="90969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19" name="Google Shape;419;p24"/>
          <p:cNvSpPr/>
          <p:nvPr>
            <p:custDataLst>
              <p:tags r:id="rId13"/>
            </p:custDataLst>
          </p:nvPr>
        </p:nvSpPr>
        <p:spPr>
          <a:xfrm rot="-9725882" flipH="1">
            <a:off x="9848856" y="312944"/>
            <a:ext cx="148021" cy="101183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20" name="Google Shape;420;p24"/>
          <p:cNvSpPr/>
          <p:nvPr>
            <p:custDataLst>
              <p:tags r:id="rId14"/>
            </p:custDataLst>
          </p:nvPr>
        </p:nvSpPr>
        <p:spPr>
          <a:xfrm rot="-1174752">
            <a:off x="10598504" y="154912"/>
            <a:ext cx="160675" cy="133253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21" name="Google Shape;421;p24"/>
          <p:cNvSpPr/>
          <p:nvPr>
            <p:custDataLst>
              <p:tags r:id="rId15"/>
            </p:custDataLst>
          </p:nvPr>
        </p:nvSpPr>
        <p:spPr>
          <a:xfrm rot="-1174752">
            <a:off x="9248211" y="680067"/>
            <a:ext cx="160675" cy="133253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22" name="Google Shape;422;p24"/>
          <p:cNvSpPr/>
          <p:nvPr>
            <p:custDataLst>
              <p:tags r:id="rId16"/>
            </p:custDataLst>
          </p:nvPr>
        </p:nvSpPr>
        <p:spPr>
          <a:xfrm rot="-9725882" flipH="1">
            <a:off x="10793476" y="1204515"/>
            <a:ext cx="148021" cy="101183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23" name="Google Shape;423;p24"/>
          <p:cNvSpPr/>
          <p:nvPr>
            <p:custDataLst>
              <p:tags r:id="rId17"/>
            </p:custDataLst>
          </p:nvPr>
        </p:nvSpPr>
        <p:spPr>
          <a:xfrm rot="-9725882" flipH="1">
            <a:off x="11852097" y="818631"/>
            <a:ext cx="207388" cy="128496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24" name="Google Shape;424;p24"/>
          <p:cNvSpPr/>
          <p:nvPr>
            <p:custDataLst>
              <p:tags r:id="rId18"/>
            </p:custDataLst>
          </p:nvPr>
        </p:nvSpPr>
        <p:spPr>
          <a:xfrm rot="-9725882" flipH="1">
            <a:off x="11528923" y="1599145"/>
            <a:ext cx="183348" cy="140235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25" name="Google Shape;425;p24"/>
          <p:cNvSpPr/>
          <p:nvPr>
            <p:custDataLst>
              <p:tags r:id="rId19"/>
            </p:custDataLst>
          </p:nvPr>
        </p:nvSpPr>
        <p:spPr>
          <a:xfrm rot="-9725882" flipH="1">
            <a:off x="11032369" y="707997"/>
            <a:ext cx="124884" cy="90969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9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5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28" name="Google Shape;428;p25"/>
          <p:cNvSpPr/>
          <p:nvPr>
            <p:custDataLst>
              <p:tags r:id="rId3"/>
            </p:custDataLst>
          </p:nvPr>
        </p:nvSpPr>
        <p:spPr>
          <a:xfrm rot="-1102900" flipH="1">
            <a:off x="6662287" y="3265937"/>
            <a:ext cx="4685509" cy="4349707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29" name="Google Shape;429;p25"/>
          <p:cNvSpPr/>
          <p:nvPr>
            <p:custDataLst>
              <p:tags r:id="rId4"/>
            </p:custDataLst>
          </p:nvPr>
        </p:nvSpPr>
        <p:spPr>
          <a:xfrm rot="-10633777">
            <a:off x="200199" y="-1996624"/>
            <a:ext cx="9856312" cy="4780939"/>
          </a:xfrm>
          <a:custGeom>
            <a:avLst/>
            <a:gdLst/>
            <a:ahLst/>
            <a:cxnLst/>
            <a:rect l="l" t="t" r="r" b="b"/>
            <a:pathLst>
              <a:path w="25723" h="13288" extrusionOk="0">
                <a:moveTo>
                  <a:pt x="22320" y="0"/>
                </a:moveTo>
                <a:cubicBezTo>
                  <a:pt x="21169" y="0"/>
                  <a:pt x="19933" y="758"/>
                  <a:pt x="18886" y="1226"/>
                </a:cubicBezTo>
                <a:cubicBezTo>
                  <a:pt x="17471" y="1859"/>
                  <a:pt x="15928" y="2173"/>
                  <a:pt x="14389" y="2284"/>
                </a:cubicBezTo>
                <a:cubicBezTo>
                  <a:pt x="14097" y="2304"/>
                  <a:pt x="13805" y="2313"/>
                  <a:pt x="13512" y="2313"/>
                </a:cubicBezTo>
                <a:cubicBezTo>
                  <a:pt x="11994" y="2313"/>
                  <a:pt x="10460" y="2079"/>
                  <a:pt x="8954" y="2079"/>
                </a:cubicBezTo>
                <a:cubicBezTo>
                  <a:pt x="8321" y="2079"/>
                  <a:pt x="7693" y="2120"/>
                  <a:pt x="7073" y="2238"/>
                </a:cubicBezTo>
                <a:cubicBezTo>
                  <a:pt x="5797" y="2481"/>
                  <a:pt x="4544" y="3025"/>
                  <a:pt x="3655" y="3971"/>
                </a:cubicBezTo>
                <a:cubicBezTo>
                  <a:pt x="0" y="7855"/>
                  <a:pt x="4249" y="13288"/>
                  <a:pt x="8762" y="13288"/>
                </a:cubicBezTo>
                <a:cubicBezTo>
                  <a:pt x="8914" y="13288"/>
                  <a:pt x="9066" y="13282"/>
                  <a:pt x="9218" y="13269"/>
                </a:cubicBezTo>
                <a:cubicBezTo>
                  <a:pt x="9901" y="13214"/>
                  <a:pt x="10563" y="13074"/>
                  <a:pt x="11223" y="12925"/>
                </a:cubicBezTo>
                <a:cubicBezTo>
                  <a:pt x="12198" y="12704"/>
                  <a:pt x="13168" y="12464"/>
                  <a:pt x="14189" y="12442"/>
                </a:cubicBezTo>
                <a:cubicBezTo>
                  <a:pt x="15976" y="12405"/>
                  <a:pt x="17822" y="12447"/>
                  <a:pt x="19565" y="12000"/>
                </a:cubicBezTo>
                <a:cubicBezTo>
                  <a:pt x="22520" y="11240"/>
                  <a:pt x="25055" y="9127"/>
                  <a:pt x="25484" y="5975"/>
                </a:cubicBezTo>
                <a:cubicBezTo>
                  <a:pt x="25723" y="4217"/>
                  <a:pt x="25237" y="2088"/>
                  <a:pt x="24002" y="756"/>
                </a:cubicBezTo>
                <a:cubicBezTo>
                  <a:pt x="23490" y="204"/>
                  <a:pt x="22917" y="0"/>
                  <a:pt x="22320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30" name="Google Shape;430;p25"/>
          <p:cNvSpPr/>
          <p:nvPr>
            <p:custDataLst>
              <p:tags r:id="rId5"/>
            </p:custDataLst>
          </p:nvPr>
        </p:nvSpPr>
        <p:spPr>
          <a:xfrm rot="-9079691">
            <a:off x="953817" y="2698196"/>
            <a:ext cx="6346965" cy="5598057"/>
          </a:xfrm>
          <a:custGeom>
            <a:avLst/>
            <a:gdLst/>
            <a:ahLst/>
            <a:cxnLst/>
            <a:rect l="l" t="t" r="r" b="b"/>
            <a:pathLst>
              <a:path w="22101" h="19493" extrusionOk="0">
                <a:moveTo>
                  <a:pt x="13385" y="0"/>
                </a:moveTo>
                <a:cubicBezTo>
                  <a:pt x="13352" y="0"/>
                  <a:pt x="13318" y="0"/>
                  <a:pt x="13285" y="1"/>
                </a:cubicBezTo>
                <a:cubicBezTo>
                  <a:pt x="12958" y="5"/>
                  <a:pt x="12629" y="22"/>
                  <a:pt x="12298" y="58"/>
                </a:cubicBezTo>
                <a:cubicBezTo>
                  <a:pt x="10951" y="60"/>
                  <a:pt x="9685" y="399"/>
                  <a:pt x="8602" y="1237"/>
                </a:cubicBezTo>
                <a:cubicBezTo>
                  <a:pt x="7664" y="1962"/>
                  <a:pt x="6726" y="2789"/>
                  <a:pt x="6520" y="4016"/>
                </a:cubicBezTo>
                <a:cubicBezTo>
                  <a:pt x="6425" y="4586"/>
                  <a:pt x="6415" y="5208"/>
                  <a:pt x="6544" y="5774"/>
                </a:cubicBezTo>
                <a:cubicBezTo>
                  <a:pt x="6689" y="6409"/>
                  <a:pt x="7039" y="6981"/>
                  <a:pt x="7162" y="7624"/>
                </a:cubicBezTo>
                <a:cubicBezTo>
                  <a:pt x="7455" y="9170"/>
                  <a:pt x="6114" y="9853"/>
                  <a:pt x="4835" y="10078"/>
                </a:cubicBezTo>
                <a:cubicBezTo>
                  <a:pt x="3537" y="10306"/>
                  <a:pt x="1912" y="10661"/>
                  <a:pt x="993" y="11698"/>
                </a:cubicBezTo>
                <a:cubicBezTo>
                  <a:pt x="256" y="12530"/>
                  <a:pt x="0" y="13794"/>
                  <a:pt x="129" y="14877"/>
                </a:cubicBezTo>
                <a:cubicBezTo>
                  <a:pt x="270" y="16046"/>
                  <a:pt x="1049" y="16923"/>
                  <a:pt x="1993" y="17562"/>
                </a:cubicBezTo>
                <a:cubicBezTo>
                  <a:pt x="4521" y="19276"/>
                  <a:pt x="7556" y="19253"/>
                  <a:pt x="10488" y="19412"/>
                </a:cubicBezTo>
                <a:cubicBezTo>
                  <a:pt x="11239" y="19452"/>
                  <a:pt x="11994" y="19492"/>
                  <a:pt x="12748" y="19492"/>
                </a:cubicBezTo>
                <a:cubicBezTo>
                  <a:pt x="13409" y="19492"/>
                  <a:pt x="14069" y="19462"/>
                  <a:pt x="14723" y="19374"/>
                </a:cubicBezTo>
                <a:cubicBezTo>
                  <a:pt x="16022" y="19199"/>
                  <a:pt x="17304" y="18703"/>
                  <a:pt x="18404" y="17989"/>
                </a:cubicBezTo>
                <a:cubicBezTo>
                  <a:pt x="19609" y="17205"/>
                  <a:pt x="20269" y="15956"/>
                  <a:pt x="20897" y="14696"/>
                </a:cubicBezTo>
                <a:cubicBezTo>
                  <a:pt x="21567" y="13352"/>
                  <a:pt x="22047" y="11969"/>
                  <a:pt x="22067" y="10450"/>
                </a:cubicBezTo>
                <a:cubicBezTo>
                  <a:pt x="22101" y="7796"/>
                  <a:pt x="21108" y="4876"/>
                  <a:pt x="19443" y="2801"/>
                </a:cubicBezTo>
                <a:cubicBezTo>
                  <a:pt x="17937" y="925"/>
                  <a:pt x="15764" y="0"/>
                  <a:pt x="13385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31" name="Google Shape;431;p25"/>
          <p:cNvSpPr/>
          <p:nvPr>
            <p:custDataLst>
              <p:tags r:id="rId6"/>
            </p:custDataLst>
          </p:nvPr>
        </p:nvSpPr>
        <p:spPr>
          <a:xfrm rot="-8099976">
            <a:off x="6845852" y="1500255"/>
            <a:ext cx="8003285" cy="3441951"/>
          </a:xfrm>
          <a:custGeom>
            <a:avLst/>
            <a:gdLst/>
            <a:ahLst/>
            <a:cxnLst/>
            <a:rect l="l" t="t" r="r" b="b"/>
            <a:pathLst>
              <a:path w="24980" h="10743" extrusionOk="0">
                <a:moveTo>
                  <a:pt x="19758" y="0"/>
                </a:moveTo>
                <a:cubicBezTo>
                  <a:pt x="17520" y="0"/>
                  <a:pt x="15017" y="1612"/>
                  <a:pt x="12812" y="1927"/>
                </a:cubicBezTo>
                <a:cubicBezTo>
                  <a:pt x="12501" y="1972"/>
                  <a:pt x="12196" y="1991"/>
                  <a:pt x="11894" y="1991"/>
                </a:cubicBezTo>
                <a:cubicBezTo>
                  <a:pt x="10175" y="1991"/>
                  <a:pt x="8582" y="1376"/>
                  <a:pt x="6795" y="1376"/>
                </a:cubicBezTo>
                <a:cubicBezTo>
                  <a:pt x="6426" y="1376"/>
                  <a:pt x="6048" y="1403"/>
                  <a:pt x="5659" y="1466"/>
                </a:cubicBezTo>
                <a:cubicBezTo>
                  <a:pt x="3078" y="1909"/>
                  <a:pt x="0" y="4010"/>
                  <a:pt x="516" y="5596"/>
                </a:cubicBezTo>
                <a:cubicBezTo>
                  <a:pt x="1014" y="7200"/>
                  <a:pt x="5125" y="8269"/>
                  <a:pt x="7706" y="8969"/>
                </a:cubicBezTo>
                <a:cubicBezTo>
                  <a:pt x="10305" y="9670"/>
                  <a:pt x="11374" y="9983"/>
                  <a:pt x="12812" y="10315"/>
                </a:cubicBezTo>
                <a:cubicBezTo>
                  <a:pt x="13653" y="10522"/>
                  <a:pt x="14615" y="10743"/>
                  <a:pt x="15765" y="10743"/>
                </a:cubicBezTo>
                <a:cubicBezTo>
                  <a:pt x="16559" y="10743"/>
                  <a:pt x="17442" y="10638"/>
                  <a:pt x="18435" y="10352"/>
                </a:cubicBezTo>
                <a:cubicBezTo>
                  <a:pt x="20868" y="9652"/>
                  <a:pt x="23947" y="7882"/>
                  <a:pt x="24464" y="5596"/>
                </a:cubicBezTo>
                <a:cubicBezTo>
                  <a:pt x="24980" y="3309"/>
                  <a:pt x="22933" y="489"/>
                  <a:pt x="20500" y="65"/>
                </a:cubicBezTo>
                <a:cubicBezTo>
                  <a:pt x="20256" y="21"/>
                  <a:pt x="20009" y="0"/>
                  <a:pt x="19758" y="0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 rot="228">
            <a:off x="4533167" y="4443017"/>
            <a:ext cx="60256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26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835567" y="1594367"/>
            <a:ext cx="7420800" cy="3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4800"/>
              <a:buNone/>
              <a:defRPr sz="21335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435" name="Google Shape;435;p26"/>
          <p:cNvSpPr/>
          <p:nvPr>
            <p:custDataLst>
              <p:tags r:id="rId4"/>
            </p:custDataLst>
          </p:nvPr>
        </p:nvSpPr>
        <p:spPr>
          <a:xfrm rot="-3311322">
            <a:off x="-368072" y="-41505"/>
            <a:ext cx="3603561" cy="3345207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36" name="Google Shape;436;p26"/>
          <p:cNvSpPr/>
          <p:nvPr>
            <p:custDataLst>
              <p:tags r:id="rId5"/>
            </p:custDataLst>
          </p:nvPr>
        </p:nvSpPr>
        <p:spPr>
          <a:xfrm rot="-218282" flipH="1">
            <a:off x="4910017" y="2386459"/>
            <a:ext cx="8055521" cy="6384493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37" name="Google Shape;437;p26"/>
          <p:cNvSpPr/>
          <p:nvPr>
            <p:custDataLst>
              <p:tags r:id="rId6"/>
            </p:custDataLst>
          </p:nvPr>
        </p:nvSpPr>
        <p:spPr>
          <a:xfrm rot="-4262002">
            <a:off x="-1564368" y="-1339447"/>
            <a:ext cx="6289413" cy="5941085"/>
          </a:xfrm>
          <a:custGeom>
            <a:avLst/>
            <a:gdLst/>
            <a:ahLst/>
            <a:cxnLst/>
            <a:rect l="l" t="t" r="r" b="b"/>
            <a:pathLst>
              <a:path w="30966" h="29251" extrusionOk="0">
                <a:moveTo>
                  <a:pt x="17580" y="4671"/>
                </a:moveTo>
                <a:cubicBezTo>
                  <a:pt x="21022" y="4671"/>
                  <a:pt x="22448" y="5481"/>
                  <a:pt x="23006" y="5993"/>
                </a:cubicBezTo>
                <a:cubicBezTo>
                  <a:pt x="24387" y="7262"/>
                  <a:pt x="26074" y="10834"/>
                  <a:pt x="26230" y="12818"/>
                </a:cubicBezTo>
                <a:cubicBezTo>
                  <a:pt x="26257" y="13174"/>
                  <a:pt x="26165" y="13622"/>
                  <a:pt x="26093" y="13928"/>
                </a:cubicBezTo>
                <a:cubicBezTo>
                  <a:pt x="25211" y="17688"/>
                  <a:pt x="22111" y="21192"/>
                  <a:pt x="17801" y="23298"/>
                </a:cubicBezTo>
                <a:cubicBezTo>
                  <a:pt x="16504" y="23932"/>
                  <a:pt x="14781" y="24572"/>
                  <a:pt x="13113" y="24572"/>
                </a:cubicBezTo>
                <a:cubicBezTo>
                  <a:pt x="12515" y="24572"/>
                  <a:pt x="11924" y="24489"/>
                  <a:pt x="11363" y="24295"/>
                </a:cubicBezTo>
                <a:cubicBezTo>
                  <a:pt x="9602" y="23686"/>
                  <a:pt x="8187" y="22058"/>
                  <a:pt x="6651" y="20150"/>
                </a:cubicBezTo>
                <a:cubicBezTo>
                  <a:pt x="5999" y="19339"/>
                  <a:pt x="5260" y="18424"/>
                  <a:pt x="4957" y="17533"/>
                </a:cubicBezTo>
                <a:cubicBezTo>
                  <a:pt x="4686" y="16741"/>
                  <a:pt x="4685" y="15759"/>
                  <a:pt x="4718" y="14905"/>
                </a:cubicBezTo>
                <a:cubicBezTo>
                  <a:pt x="4805" y="12684"/>
                  <a:pt x="5171" y="11049"/>
                  <a:pt x="5874" y="9755"/>
                </a:cubicBezTo>
                <a:cubicBezTo>
                  <a:pt x="6724" y="8182"/>
                  <a:pt x="8270" y="6844"/>
                  <a:pt x="10225" y="5985"/>
                </a:cubicBezTo>
                <a:cubicBezTo>
                  <a:pt x="11968" y="5219"/>
                  <a:pt x="14050" y="4795"/>
                  <a:pt x="16589" y="4691"/>
                </a:cubicBezTo>
                <a:cubicBezTo>
                  <a:pt x="16938" y="4678"/>
                  <a:pt x="17268" y="4671"/>
                  <a:pt x="17580" y="4671"/>
                </a:cubicBezTo>
                <a:close/>
                <a:moveTo>
                  <a:pt x="17548" y="1"/>
                </a:moveTo>
                <a:cubicBezTo>
                  <a:pt x="17174" y="1"/>
                  <a:pt x="16790" y="9"/>
                  <a:pt x="16398" y="25"/>
                </a:cubicBezTo>
                <a:cubicBezTo>
                  <a:pt x="13266" y="154"/>
                  <a:pt x="10630" y="706"/>
                  <a:pt x="8344" y="1711"/>
                </a:cubicBezTo>
                <a:cubicBezTo>
                  <a:pt x="5445" y="2985"/>
                  <a:pt x="3110" y="5051"/>
                  <a:pt x="1766" y="7530"/>
                </a:cubicBezTo>
                <a:cubicBezTo>
                  <a:pt x="710" y="9476"/>
                  <a:pt x="164" y="11763"/>
                  <a:pt x="49" y="14725"/>
                </a:cubicBezTo>
                <a:cubicBezTo>
                  <a:pt x="0" y="16009"/>
                  <a:pt x="18" y="17524"/>
                  <a:pt x="533" y="19041"/>
                </a:cubicBezTo>
                <a:cubicBezTo>
                  <a:pt x="1104" y="20713"/>
                  <a:pt x="2162" y="22025"/>
                  <a:pt x="3012" y="23081"/>
                </a:cubicBezTo>
                <a:cubicBezTo>
                  <a:pt x="4935" y="25469"/>
                  <a:pt x="6904" y="27697"/>
                  <a:pt x="9836" y="28710"/>
                </a:cubicBezTo>
                <a:cubicBezTo>
                  <a:pt x="10880" y="29070"/>
                  <a:pt x="11979" y="29251"/>
                  <a:pt x="13131" y="29251"/>
                </a:cubicBezTo>
                <a:cubicBezTo>
                  <a:pt x="15209" y="29251"/>
                  <a:pt x="17459" y="28664"/>
                  <a:pt x="19851" y="27496"/>
                </a:cubicBezTo>
                <a:cubicBezTo>
                  <a:pt x="25491" y="24740"/>
                  <a:pt x="29424" y="20183"/>
                  <a:pt x="30641" y="14995"/>
                </a:cubicBezTo>
                <a:cubicBezTo>
                  <a:pt x="30784" y="14384"/>
                  <a:pt x="30966" y="13458"/>
                  <a:pt x="30887" y="12453"/>
                </a:cubicBezTo>
                <a:cubicBezTo>
                  <a:pt x="30665" y="9622"/>
                  <a:pt x="28600" y="4788"/>
                  <a:pt x="26166" y="2552"/>
                </a:cubicBezTo>
                <a:cubicBezTo>
                  <a:pt x="24320" y="857"/>
                  <a:pt x="21424" y="1"/>
                  <a:pt x="17548" y="1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38" name="Google Shape;438;p26"/>
          <p:cNvSpPr/>
          <p:nvPr>
            <p:custDataLst>
              <p:tags r:id="rId7"/>
            </p:custDataLst>
          </p:nvPr>
        </p:nvSpPr>
        <p:spPr>
          <a:xfrm rot="-7592192" flipH="1">
            <a:off x="7695167" y="-803719"/>
            <a:ext cx="6551325" cy="3497857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39" name="Google Shape;439;p26"/>
          <p:cNvSpPr/>
          <p:nvPr>
            <p:custDataLst>
              <p:tags r:id="rId8"/>
            </p:custDataLst>
          </p:nvPr>
        </p:nvSpPr>
        <p:spPr>
          <a:xfrm rot="-8900421">
            <a:off x="-1408467" y="4169532"/>
            <a:ext cx="4597435" cy="3637872"/>
          </a:xfrm>
          <a:custGeom>
            <a:avLst/>
            <a:gdLst/>
            <a:ahLst/>
            <a:cxnLst/>
            <a:rect l="l" t="t" r="r" b="b"/>
            <a:pathLst>
              <a:path w="30267" h="23951" extrusionOk="0">
                <a:moveTo>
                  <a:pt x="21354" y="139"/>
                </a:moveTo>
                <a:cubicBezTo>
                  <a:pt x="22467" y="139"/>
                  <a:pt x="23176" y="990"/>
                  <a:pt x="23795" y="1833"/>
                </a:cubicBezTo>
                <a:lnTo>
                  <a:pt x="23795" y="1833"/>
                </a:lnTo>
                <a:cubicBezTo>
                  <a:pt x="23378" y="1703"/>
                  <a:pt x="22959" y="1595"/>
                  <a:pt x="22548" y="1508"/>
                </a:cubicBezTo>
                <a:cubicBezTo>
                  <a:pt x="21580" y="1300"/>
                  <a:pt x="20594" y="1201"/>
                  <a:pt x="19607" y="1201"/>
                </a:cubicBezTo>
                <a:cubicBezTo>
                  <a:pt x="19145" y="1201"/>
                  <a:pt x="18682" y="1222"/>
                  <a:pt x="18221" y="1265"/>
                </a:cubicBezTo>
                <a:lnTo>
                  <a:pt x="18221" y="1265"/>
                </a:lnTo>
                <a:cubicBezTo>
                  <a:pt x="19145" y="656"/>
                  <a:pt x="20182" y="139"/>
                  <a:pt x="21299" y="139"/>
                </a:cubicBezTo>
                <a:cubicBezTo>
                  <a:pt x="21304" y="139"/>
                  <a:pt x="21309" y="139"/>
                  <a:pt x="21315" y="139"/>
                </a:cubicBezTo>
                <a:cubicBezTo>
                  <a:pt x="21328" y="139"/>
                  <a:pt x="21341" y="139"/>
                  <a:pt x="21354" y="139"/>
                </a:cubicBezTo>
                <a:close/>
                <a:moveTo>
                  <a:pt x="17599" y="1521"/>
                </a:moveTo>
                <a:cubicBezTo>
                  <a:pt x="16865" y="2069"/>
                  <a:pt x="16205" y="2713"/>
                  <a:pt x="15634" y="3429"/>
                </a:cubicBezTo>
                <a:lnTo>
                  <a:pt x="15634" y="3429"/>
                </a:lnTo>
                <a:cubicBezTo>
                  <a:pt x="15105" y="3273"/>
                  <a:pt x="14565" y="3207"/>
                  <a:pt x="14023" y="3207"/>
                </a:cubicBezTo>
                <a:cubicBezTo>
                  <a:pt x="13175" y="3207"/>
                  <a:pt x="12322" y="3369"/>
                  <a:pt x="11493" y="3610"/>
                </a:cubicBezTo>
                <a:lnTo>
                  <a:pt x="11493" y="3610"/>
                </a:lnTo>
                <a:cubicBezTo>
                  <a:pt x="11653" y="3517"/>
                  <a:pt x="11814" y="3427"/>
                  <a:pt x="11976" y="3339"/>
                </a:cubicBezTo>
                <a:cubicBezTo>
                  <a:pt x="13715" y="2414"/>
                  <a:pt x="15636" y="1780"/>
                  <a:pt x="17599" y="1521"/>
                </a:cubicBezTo>
                <a:close/>
                <a:moveTo>
                  <a:pt x="10129" y="4278"/>
                </a:moveTo>
                <a:cubicBezTo>
                  <a:pt x="10077" y="4315"/>
                  <a:pt x="10024" y="4351"/>
                  <a:pt x="9972" y="4389"/>
                </a:cubicBezTo>
                <a:lnTo>
                  <a:pt x="9972" y="4389"/>
                </a:lnTo>
                <a:cubicBezTo>
                  <a:pt x="9956" y="4379"/>
                  <a:pt x="9941" y="4369"/>
                  <a:pt x="9925" y="4358"/>
                </a:cubicBezTo>
                <a:lnTo>
                  <a:pt x="9925" y="4358"/>
                </a:lnTo>
                <a:cubicBezTo>
                  <a:pt x="9993" y="4331"/>
                  <a:pt x="10061" y="4305"/>
                  <a:pt x="10129" y="4278"/>
                </a:cubicBezTo>
                <a:close/>
                <a:moveTo>
                  <a:pt x="11069" y="3941"/>
                </a:moveTo>
                <a:cubicBezTo>
                  <a:pt x="11038" y="4017"/>
                  <a:pt x="10994" y="4088"/>
                  <a:pt x="10933" y="4151"/>
                </a:cubicBezTo>
                <a:cubicBezTo>
                  <a:pt x="10773" y="4331"/>
                  <a:pt x="10511" y="4462"/>
                  <a:pt x="10264" y="4462"/>
                </a:cubicBezTo>
                <a:cubicBezTo>
                  <a:pt x="10230" y="4462"/>
                  <a:pt x="10197" y="4459"/>
                  <a:pt x="10163" y="4454"/>
                </a:cubicBezTo>
                <a:lnTo>
                  <a:pt x="10163" y="4454"/>
                </a:lnTo>
                <a:cubicBezTo>
                  <a:pt x="10371" y="4309"/>
                  <a:pt x="10582" y="4169"/>
                  <a:pt x="10795" y="4033"/>
                </a:cubicBezTo>
                <a:lnTo>
                  <a:pt x="10795" y="4033"/>
                </a:lnTo>
                <a:cubicBezTo>
                  <a:pt x="10886" y="4002"/>
                  <a:pt x="10977" y="3971"/>
                  <a:pt x="11069" y="3941"/>
                </a:cubicBezTo>
                <a:close/>
                <a:moveTo>
                  <a:pt x="24212" y="2182"/>
                </a:moveTo>
                <a:cubicBezTo>
                  <a:pt x="26585" y="3027"/>
                  <a:pt x="28823" y="4610"/>
                  <a:pt x="29347" y="7164"/>
                </a:cubicBezTo>
                <a:cubicBezTo>
                  <a:pt x="29403" y="7422"/>
                  <a:pt x="29440" y="7683"/>
                  <a:pt x="29460" y="7946"/>
                </a:cubicBezTo>
                <a:lnTo>
                  <a:pt x="29460" y="7946"/>
                </a:lnTo>
                <a:cubicBezTo>
                  <a:pt x="29050" y="7612"/>
                  <a:pt x="28473" y="7458"/>
                  <a:pt x="27978" y="7394"/>
                </a:cubicBezTo>
                <a:cubicBezTo>
                  <a:pt x="27461" y="7301"/>
                  <a:pt x="26938" y="7241"/>
                  <a:pt x="26413" y="7212"/>
                </a:cubicBezTo>
                <a:cubicBezTo>
                  <a:pt x="26121" y="7194"/>
                  <a:pt x="25829" y="7185"/>
                  <a:pt x="25537" y="7185"/>
                </a:cubicBezTo>
                <a:cubicBezTo>
                  <a:pt x="23729" y="7185"/>
                  <a:pt x="21921" y="7527"/>
                  <a:pt x="20239" y="8197"/>
                </a:cubicBezTo>
                <a:cubicBezTo>
                  <a:pt x="19700" y="8389"/>
                  <a:pt x="19227" y="8656"/>
                  <a:pt x="18839" y="8996"/>
                </a:cubicBezTo>
                <a:lnTo>
                  <a:pt x="18839" y="8996"/>
                </a:lnTo>
                <a:cubicBezTo>
                  <a:pt x="19443" y="7104"/>
                  <a:pt x="21701" y="6086"/>
                  <a:pt x="23706" y="6086"/>
                </a:cubicBezTo>
                <a:cubicBezTo>
                  <a:pt x="23871" y="6086"/>
                  <a:pt x="24034" y="6093"/>
                  <a:pt x="24194" y="6107"/>
                </a:cubicBezTo>
                <a:cubicBezTo>
                  <a:pt x="25244" y="6151"/>
                  <a:pt x="26281" y="6347"/>
                  <a:pt x="27316" y="6548"/>
                </a:cubicBezTo>
                <a:cubicBezTo>
                  <a:pt x="27320" y="6549"/>
                  <a:pt x="27324" y="6550"/>
                  <a:pt x="27328" y="6550"/>
                </a:cubicBezTo>
                <a:cubicBezTo>
                  <a:pt x="27373" y="6550"/>
                  <a:pt x="27405" y="6492"/>
                  <a:pt x="27375" y="6453"/>
                </a:cubicBezTo>
                <a:lnTo>
                  <a:pt x="24300" y="2303"/>
                </a:lnTo>
                <a:cubicBezTo>
                  <a:pt x="24271" y="2263"/>
                  <a:pt x="24241" y="2223"/>
                  <a:pt x="24212" y="2182"/>
                </a:cubicBezTo>
                <a:close/>
                <a:moveTo>
                  <a:pt x="9467" y="2383"/>
                </a:moveTo>
                <a:cubicBezTo>
                  <a:pt x="10001" y="2383"/>
                  <a:pt x="10511" y="2532"/>
                  <a:pt x="10863" y="2974"/>
                </a:cubicBezTo>
                <a:cubicBezTo>
                  <a:pt x="11019" y="3157"/>
                  <a:pt x="11116" y="3399"/>
                  <a:pt x="11122" y="3632"/>
                </a:cubicBezTo>
                <a:lnTo>
                  <a:pt x="11122" y="3632"/>
                </a:lnTo>
                <a:cubicBezTo>
                  <a:pt x="11018" y="3695"/>
                  <a:pt x="10914" y="3760"/>
                  <a:pt x="10810" y="3826"/>
                </a:cubicBezTo>
                <a:lnTo>
                  <a:pt x="10810" y="3826"/>
                </a:lnTo>
                <a:cubicBezTo>
                  <a:pt x="10438" y="3952"/>
                  <a:pt x="10072" y="4091"/>
                  <a:pt x="9717" y="4232"/>
                </a:cubicBezTo>
                <a:cubicBezTo>
                  <a:pt x="9657" y="4251"/>
                  <a:pt x="9637" y="4331"/>
                  <a:pt x="9678" y="4379"/>
                </a:cubicBezTo>
                <a:cubicBezTo>
                  <a:pt x="9719" y="4428"/>
                  <a:pt x="9763" y="4470"/>
                  <a:pt x="9811" y="4505"/>
                </a:cubicBezTo>
                <a:lnTo>
                  <a:pt x="9811" y="4505"/>
                </a:lnTo>
                <a:cubicBezTo>
                  <a:pt x="8027" y="5807"/>
                  <a:pt x="6392" y="7510"/>
                  <a:pt x="5630" y="9507"/>
                </a:cubicBezTo>
                <a:lnTo>
                  <a:pt x="5630" y="9507"/>
                </a:lnTo>
                <a:cubicBezTo>
                  <a:pt x="4663" y="8291"/>
                  <a:pt x="4046" y="6808"/>
                  <a:pt x="3979" y="5244"/>
                </a:cubicBezTo>
                <a:cubicBezTo>
                  <a:pt x="3939" y="4056"/>
                  <a:pt x="4624" y="3743"/>
                  <a:pt x="5622" y="3411"/>
                </a:cubicBezTo>
                <a:cubicBezTo>
                  <a:pt x="6511" y="3089"/>
                  <a:pt x="7414" y="2804"/>
                  <a:pt x="8326" y="2562"/>
                </a:cubicBezTo>
                <a:cubicBezTo>
                  <a:pt x="8684" y="2461"/>
                  <a:pt x="9081" y="2383"/>
                  <a:pt x="9467" y="2383"/>
                </a:cubicBezTo>
                <a:close/>
                <a:moveTo>
                  <a:pt x="15666" y="3631"/>
                </a:moveTo>
                <a:cubicBezTo>
                  <a:pt x="15773" y="3664"/>
                  <a:pt x="15878" y="3702"/>
                  <a:pt x="15983" y="3743"/>
                </a:cubicBezTo>
                <a:cubicBezTo>
                  <a:pt x="17981" y="4544"/>
                  <a:pt x="19361" y="6906"/>
                  <a:pt x="17885" y="8809"/>
                </a:cubicBezTo>
                <a:cubicBezTo>
                  <a:pt x="17682" y="9077"/>
                  <a:pt x="17443" y="9314"/>
                  <a:pt x="17179" y="9524"/>
                </a:cubicBezTo>
                <a:lnTo>
                  <a:pt x="17179" y="9524"/>
                </a:lnTo>
                <a:cubicBezTo>
                  <a:pt x="17042" y="9327"/>
                  <a:pt x="16884" y="9145"/>
                  <a:pt x="16718" y="8975"/>
                </a:cubicBezTo>
                <a:cubicBezTo>
                  <a:pt x="15910" y="8119"/>
                  <a:pt x="14789" y="7546"/>
                  <a:pt x="13775" y="7481"/>
                </a:cubicBezTo>
                <a:lnTo>
                  <a:pt x="13775" y="7481"/>
                </a:lnTo>
                <a:cubicBezTo>
                  <a:pt x="14133" y="6087"/>
                  <a:pt x="14785" y="4770"/>
                  <a:pt x="15666" y="3631"/>
                </a:cubicBezTo>
                <a:close/>
                <a:moveTo>
                  <a:pt x="13742" y="7612"/>
                </a:moveTo>
                <a:cubicBezTo>
                  <a:pt x="14732" y="7665"/>
                  <a:pt x="15837" y="8232"/>
                  <a:pt x="16620" y="9062"/>
                </a:cubicBezTo>
                <a:cubicBezTo>
                  <a:pt x="16786" y="9230"/>
                  <a:pt x="16941" y="9410"/>
                  <a:pt x="17075" y="9604"/>
                </a:cubicBezTo>
                <a:lnTo>
                  <a:pt x="17075" y="9604"/>
                </a:lnTo>
                <a:cubicBezTo>
                  <a:pt x="16703" y="9883"/>
                  <a:pt x="16288" y="10110"/>
                  <a:pt x="15861" y="10292"/>
                </a:cubicBezTo>
                <a:cubicBezTo>
                  <a:pt x="15375" y="10467"/>
                  <a:pt x="14837" y="10712"/>
                  <a:pt x="14312" y="10712"/>
                </a:cubicBezTo>
                <a:cubicBezTo>
                  <a:pt x="14223" y="10712"/>
                  <a:pt x="14134" y="10705"/>
                  <a:pt x="14045" y="10689"/>
                </a:cubicBezTo>
                <a:cubicBezTo>
                  <a:pt x="13082" y="10353"/>
                  <a:pt x="13571" y="8603"/>
                  <a:pt x="13690" y="7836"/>
                </a:cubicBezTo>
                <a:cubicBezTo>
                  <a:pt x="13707" y="7761"/>
                  <a:pt x="13724" y="7686"/>
                  <a:pt x="13742" y="7612"/>
                </a:cubicBezTo>
                <a:close/>
                <a:moveTo>
                  <a:pt x="14038" y="3395"/>
                </a:moveTo>
                <a:cubicBezTo>
                  <a:pt x="14537" y="3395"/>
                  <a:pt x="15033" y="3452"/>
                  <a:pt x="15513" y="3585"/>
                </a:cubicBezTo>
                <a:lnTo>
                  <a:pt x="15513" y="3585"/>
                </a:lnTo>
                <a:cubicBezTo>
                  <a:pt x="14629" y="4737"/>
                  <a:pt x="13976" y="6067"/>
                  <a:pt x="13617" y="7475"/>
                </a:cubicBezTo>
                <a:lnTo>
                  <a:pt x="13617" y="7475"/>
                </a:lnTo>
                <a:cubicBezTo>
                  <a:pt x="13606" y="7475"/>
                  <a:pt x="13595" y="7475"/>
                  <a:pt x="13585" y="7475"/>
                </a:cubicBezTo>
                <a:cubicBezTo>
                  <a:pt x="12641" y="7475"/>
                  <a:pt x="11817" y="7941"/>
                  <a:pt x="11464" y="9063"/>
                </a:cubicBezTo>
                <a:lnTo>
                  <a:pt x="11464" y="9063"/>
                </a:lnTo>
                <a:cubicBezTo>
                  <a:pt x="11056" y="8910"/>
                  <a:pt x="10638" y="8837"/>
                  <a:pt x="10227" y="8837"/>
                </a:cubicBezTo>
                <a:cubicBezTo>
                  <a:pt x="8889" y="8837"/>
                  <a:pt x="7622" y="9606"/>
                  <a:pt x="6992" y="10863"/>
                </a:cubicBezTo>
                <a:lnTo>
                  <a:pt x="6992" y="10863"/>
                </a:lnTo>
                <a:cubicBezTo>
                  <a:pt x="6532" y="10501"/>
                  <a:pt x="6110" y="10090"/>
                  <a:pt x="5737" y="9640"/>
                </a:cubicBezTo>
                <a:lnTo>
                  <a:pt x="5737" y="9640"/>
                </a:lnTo>
                <a:cubicBezTo>
                  <a:pt x="5886" y="9242"/>
                  <a:pt x="6070" y="8857"/>
                  <a:pt x="6282" y="8490"/>
                </a:cubicBezTo>
                <a:cubicBezTo>
                  <a:pt x="7198" y="6939"/>
                  <a:pt x="8501" y="5647"/>
                  <a:pt x="9968" y="4592"/>
                </a:cubicBezTo>
                <a:lnTo>
                  <a:pt x="9968" y="4592"/>
                </a:lnTo>
                <a:cubicBezTo>
                  <a:pt x="10063" y="4631"/>
                  <a:pt x="10164" y="4648"/>
                  <a:pt x="10267" y="4648"/>
                </a:cubicBezTo>
                <a:cubicBezTo>
                  <a:pt x="10693" y="4648"/>
                  <a:pt x="11146" y="4344"/>
                  <a:pt x="11274" y="3933"/>
                </a:cubicBezTo>
                <a:cubicBezTo>
                  <a:pt x="11280" y="3912"/>
                  <a:pt x="11285" y="3891"/>
                  <a:pt x="11290" y="3870"/>
                </a:cubicBezTo>
                <a:lnTo>
                  <a:pt x="11290" y="3870"/>
                </a:lnTo>
                <a:cubicBezTo>
                  <a:pt x="11599" y="3774"/>
                  <a:pt x="11910" y="3688"/>
                  <a:pt x="12225" y="3615"/>
                </a:cubicBezTo>
                <a:cubicBezTo>
                  <a:pt x="12816" y="3480"/>
                  <a:pt x="13429" y="3395"/>
                  <a:pt x="14038" y="3395"/>
                </a:cubicBezTo>
                <a:close/>
                <a:moveTo>
                  <a:pt x="29691" y="8640"/>
                </a:moveTo>
                <a:cubicBezTo>
                  <a:pt x="29962" y="9306"/>
                  <a:pt x="29734" y="10194"/>
                  <a:pt x="29285" y="11025"/>
                </a:cubicBezTo>
                <a:lnTo>
                  <a:pt x="29285" y="11025"/>
                </a:lnTo>
                <a:cubicBezTo>
                  <a:pt x="29522" y="10210"/>
                  <a:pt x="29661" y="9380"/>
                  <a:pt x="29691" y="8640"/>
                </a:cubicBezTo>
                <a:close/>
                <a:moveTo>
                  <a:pt x="7055" y="11147"/>
                </a:moveTo>
                <a:cubicBezTo>
                  <a:pt x="7233" y="11278"/>
                  <a:pt x="7415" y="11403"/>
                  <a:pt x="7601" y="11520"/>
                </a:cubicBezTo>
                <a:lnTo>
                  <a:pt x="7600" y="11520"/>
                </a:lnTo>
                <a:cubicBezTo>
                  <a:pt x="7354" y="11535"/>
                  <a:pt x="7110" y="11565"/>
                  <a:pt x="6872" y="11609"/>
                </a:cubicBezTo>
                <a:lnTo>
                  <a:pt x="6872" y="11609"/>
                </a:lnTo>
                <a:cubicBezTo>
                  <a:pt x="6917" y="11468"/>
                  <a:pt x="6972" y="11329"/>
                  <a:pt x="7037" y="11192"/>
                </a:cubicBezTo>
                <a:cubicBezTo>
                  <a:pt x="7043" y="11177"/>
                  <a:pt x="7049" y="11162"/>
                  <a:pt x="7055" y="11147"/>
                </a:cubicBezTo>
                <a:close/>
                <a:moveTo>
                  <a:pt x="10222" y="9022"/>
                </a:moveTo>
                <a:cubicBezTo>
                  <a:pt x="10618" y="9022"/>
                  <a:pt x="11020" y="9093"/>
                  <a:pt x="11413" y="9243"/>
                </a:cubicBezTo>
                <a:lnTo>
                  <a:pt x="11413" y="9243"/>
                </a:lnTo>
                <a:cubicBezTo>
                  <a:pt x="11363" y="9440"/>
                  <a:pt x="11326" y="9656"/>
                  <a:pt x="11305" y="9891"/>
                </a:cubicBezTo>
                <a:cubicBezTo>
                  <a:pt x="11228" y="10734"/>
                  <a:pt x="11429" y="11564"/>
                  <a:pt x="11629" y="12390"/>
                </a:cubicBezTo>
                <a:lnTo>
                  <a:pt x="11629" y="12390"/>
                </a:lnTo>
                <a:cubicBezTo>
                  <a:pt x="10459" y="11819"/>
                  <a:pt x="9206" y="11507"/>
                  <a:pt x="8015" y="11507"/>
                </a:cubicBezTo>
                <a:cubicBezTo>
                  <a:pt x="7989" y="11507"/>
                  <a:pt x="7963" y="11507"/>
                  <a:pt x="7938" y="11507"/>
                </a:cubicBezTo>
                <a:lnTo>
                  <a:pt x="7938" y="11507"/>
                </a:lnTo>
                <a:cubicBezTo>
                  <a:pt x="7660" y="11346"/>
                  <a:pt x="7392" y="11167"/>
                  <a:pt x="7135" y="10973"/>
                </a:cubicBezTo>
                <a:lnTo>
                  <a:pt x="7135" y="10973"/>
                </a:lnTo>
                <a:cubicBezTo>
                  <a:pt x="7732" y="9761"/>
                  <a:pt x="8943" y="9022"/>
                  <a:pt x="10222" y="9022"/>
                </a:cubicBezTo>
                <a:close/>
                <a:moveTo>
                  <a:pt x="11544" y="9296"/>
                </a:moveTo>
                <a:cubicBezTo>
                  <a:pt x="11575" y="9309"/>
                  <a:pt x="11606" y="9323"/>
                  <a:pt x="11637" y="9337"/>
                </a:cubicBezTo>
                <a:cubicBezTo>
                  <a:pt x="13480" y="10174"/>
                  <a:pt x="14030" y="12388"/>
                  <a:pt x="11930" y="12543"/>
                </a:cubicBezTo>
                <a:lnTo>
                  <a:pt x="11930" y="12543"/>
                </a:lnTo>
                <a:cubicBezTo>
                  <a:pt x="11888" y="12521"/>
                  <a:pt x="11846" y="12499"/>
                  <a:pt x="11803" y="12477"/>
                </a:cubicBezTo>
                <a:lnTo>
                  <a:pt x="11803" y="12477"/>
                </a:lnTo>
                <a:cubicBezTo>
                  <a:pt x="11595" y="11621"/>
                  <a:pt x="11374" y="10765"/>
                  <a:pt x="11448" y="9895"/>
                </a:cubicBezTo>
                <a:cubicBezTo>
                  <a:pt x="11467" y="9678"/>
                  <a:pt x="11499" y="9478"/>
                  <a:pt x="11544" y="9296"/>
                </a:cubicBezTo>
                <a:close/>
                <a:moveTo>
                  <a:pt x="8331" y="11722"/>
                </a:moveTo>
                <a:lnTo>
                  <a:pt x="8331" y="11722"/>
                </a:lnTo>
                <a:cubicBezTo>
                  <a:pt x="8863" y="11749"/>
                  <a:pt x="9414" y="11839"/>
                  <a:pt x="9976" y="11993"/>
                </a:cubicBezTo>
                <a:cubicBezTo>
                  <a:pt x="10487" y="12129"/>
                  <a:pt x="10976" y="12317"/>
                  <a:pt x="11446" y="12544"/>
                </a:cubicBezTo>
                <a:lnTo>
                  <a:pt x="11446" y="12544"/>
                </a:lnTo>
                <a:cubicBezTo>
                  <a:pt x="11383" y="12540"/>
                  <a:pt x="11317" y="12535"/>
                  <a:pt x="11250" y="12528"/>
                </a:cubicBezTo>
                <a:cubicBezTo>
                  <a:pt x="10230" y="12471"/>
                  <a:pt x="9238" y="12185"/>
                  <a:pt x="8331" y="11722"/>
                </a:cubicBezTo>
                <a:close/>
                <a:moveTo>
                  <a:pt x="13584" y="7607"/>
                </a:moveTo>
                <a:cubicBezTo>
                  <a:pt x="13569" y="7671"/>
                  <a:pt x="13554" y="7735"/>
                  <a:pt x="13540" y="7800"/>
                </a:cubicBezTo>
                <a:cubicBezTo>
                  <a:pt x="13402" y="8652"/>
                  <a:pt x="13125" y="9551"/>
                  <a:pt x="13476" y="10396"/>
                </a:cubicBezTo>
                <a:cubicBezTo>
                  <a:pt x="13671" y="10758"/>
                  <a:pt x="13979" y="10880"/>
                  <a:pt x="14326" y="10880"/>
                </a:cubicBezTo>
                <a:cubicBezTo>
                  <a:pt x="14859" y="10880"/>
                  <a:pt x="15483" y="10591"/>
                  <a:pt x="15927" y="10441"/>
                </a:cubicBezTo>
                <a:cubicBezTo>
                  <a:pt x="16362" y="10257"/>
                  <a:pt x="16785" y="10027"/>
                  <a:pt x="17167" y="9744"/>
                </a:cubicBezTo>
                <a:lnTo>
                  <a:pt x="17167" y="9744"/>
                </a:lnTo>
                <a:cubicBezTo>
                  <a:pt x="17257" y="9891"/>
                  <a:pt x="17335" y="10045"/>
                  <a:pt x="17395" y="10207"/>
                </a:cubicBezTo>
                <a:cubicBezTo>
                  <a:pt x="17737" y="11041"/>
                  <a:pt x="17396" y="12222"/>
                  <a:pt x="16433" y="12418"/>
                </a:cubicBezTo>
                <a:cubicBezTo>
                  <a:pt x="16162" y="12482"/>
                  <a:pt x="15880" y="12492"/>
                  <a:pt x="15595" y="12492"/>
                </a:cubicBezTo>
                <a:cubicBezTo>
                  <a:pt x="15460" y="12492"/>
                  <a:pt x="15324" y="12490"/>
                  <a:pt x="15189" y="12490"/>
                </a:cubicBezTo>
                <a:cubicBezTo>
                  <a:pt x="15136" y="12490"/>
                  <a:pt x="15083" y="12490"/>
                  <a:pt x="15030" y="12491"/>
                </a:cubicBezTo>
                <a:cubicBezTo>
                  <a:pt x="14124" y="12498"/>
                  <a:pt x="13206" y="12537"/>
                  <a:pt x="12318" y="12762"/>
                </a:cubicBezTo>
                <a:lnTo>
                  <a:pt x="12318" y="12762"/>
                </a:lnTo>
                <a:cubicBezTo>
                  <a:pt x="12280" y="12739"/>
                  <a:pt x="12242" y="12717"/>
                  <a:pt x="12204" y="12695"/>
                </a:cubicBezTo>
                <a:lnTo>
                  <a:pt x="12204" y="12695"/>
                </a:lnTo>
                <a:cubicBezTo>
                  <a:pt x="14186" y="12357"/>
                  <a:pt x="13678" y="10054"/>
                  <a:pt x="11709" y="9166"/>
                </a:cubicBezTo>
                <a:cubicBezTo>
                  <a:pt x="11671" y="9148"/>
                  <a:pt x="11632" y="9131"/>
                  <a:pt x="11593" y="9115"/>
                </a:cubicBezTo>
                <a:lnTo>
                  <a:pt x="11593" y="9115"/>
                </a:lnTo>
                <a:cubicBezTo>
                  <a:pt x="11920" y="8048"/>
                  <a:pt x="12694" y="7609"/>
                  <a:pt x="13584" y="7607"/>
                </a:cubicBezTo>
                <a:close/>
                <a:moveTo>
                  <a:pt x="11872" y="12763"/>
                </a:moveTo>
                <a:lnTo>
                  <a:pt x="11872" y="12763"/>
                </a:lnTo>
                <a:cubicBezTo>
                  <a:pt x="11886" y="12771"/>
                  <a:pt x="11900" y="12778"/>
                  <a:pt x="11914" y="12786"/>
                </a:cubicBezTo>
                <a:lnTo>
                  <a:pt x="11914" y="12786"/>
                </a:lnTo>
                <a:cubicBezTo>
                  <a:pt x="11902" y="12787"/>
                  <a:pt x="11890" y="12788"/>
                  <a:pt x="11877" y="12788"/>
                </a:cubicBezTo>
                <a:lnTo>
                  <a:pt x="11877" y="12788"/>
                </a:lnTo>
                <a:cubicBezTo>
                  <a:pt x="11876" y="12780"/>
                  <a:pt x="11874" y="12771"/>
                  <a:pt x="11872" y="12763"/>
                </a:cubicBezTo>
                <a:close/>
                <a:moveTo>
                  <a:pt x="28186" y="13049"/>
                </a:moveTo>
                <a:cubicBezTo>
                  <a:pt x="27881" y="13577"/>
                  <a:pt x="27518" y="14055"/>
                  <a:pt x="27093" y="14409"/>
                </a:cubicBezTo>
                <a:lnTo>
                  <a:pt x="27093" y="14409"/>
                </a:lnTo>
                <a:cubicBezTo>
                  <a:pt x="27473" y="13968"/>
                  <a:pt x="27837" y="13515"/>
                  <a:pt x="28186" y="13049"/>
                </a:cubicBezTo>
                <a:close/>
                <a:moveTo>
                  <a:pt x="11714" y="12947"/>
                </a:moveTo>
                <a:lnTo>
                  <a:pt x="11714" y="12947"/>
                </a:lnTo>
                <a:cubicBezTo>
                  <a:pt x="10920" y="13241"/>
                  <a:pt x="10169" y="13738"/>
                  <a:pt x="9665" y="14413"/>
                </a:cubicBezTo>
                <a:lnTo>
                  <a:pt x="9665" y="14413"/>
                </a:lnTo>
                <a:cubicBezTo>
                  <a:pt x="9652" y="14413"/>
                  <a:pt x="9638" y="14413"/>
                  <a:pt x="9625" y="14413"/>
                </a:cubicBezTo>
                <a:cubicBezTo>
                  <a:pt x="9314" y="14413"/>
                  <a:pt x="9019" y="14457"/>
                  <a:pt x="8742" y="14538"/>
                </a:cubicBezTo>
                <a:lnTo>
                  <a:pt x="8742" y="14538"/>
                </a:lnTo>
                <a:cubicBezTo>
                  <a:pt x="8814" y="14423"/>
                  <a:pt x="8893" y="14309"/>
                  <a:pt x="8979" y="14198"/>
                </a:cubicBezTo>
                <a:cubicBezTo>
                  <a:pt x="9637" y="13369"/>
                  <a:pt x="10642" y="13043"/>
                  <a:pt x="11714" y="12947"/>
                </a:cubicBezTo>
                <a:close/>
                <a:moveTo>
                  <a:pt x="19575" y="1390"/>
                </a:moveTo>
                <a:cubicBezTo>
                  <a:pt x="20559" y="1390"/>
                  <a:pt x="21543" y="1489"/>
                  <a:pt x="22508" y="1699"/>
                </a:cubicBezTo>
                <a:cubicBezTo>
                  <a:pt x="22998" y="1804"/>
                  <a:pt x="23498" y="1940"/>
                  <a:pt x="23994" y="2107"/>
                </a:cubicBezTo>
                <a:lnTo>
                  <a:pt x="23994" y="2107"/>
                </a:lnTo>
                <a:cubicBezTo>
                  <a:pt x="24062" y="2200"/>
                  <a:pt x="24128" y="2291"/>
                  <a:pt x="24195" y="2381"/>
                </a:cubicBezTo>
                <a:lnTo>
                  <a:pt x="27187" y="6403"/>
                </a:lnTo>
                <a:lnTo>
                  <a:pt x="27187" y="6403"/>
                </a:lnTo>
                <a:cubicBezTo>
                  <a:pt x="26201" y="6215"/>
                  <a:pt x="25207" y="6034"/>
                  <a:pt x="24197" y="5994"/>
                </a:cubicBezTo>
                <a:cubicBezTo>
                  <a:pt x="24033" y="5982"/>
                  <a:pt x="23869" y="5975"/>
                  <a:pt x="23705" y="5975"/>
                </a:cubicBezTo>
                <a:cubicBezTo>
                  <a:pt x="21431" y="5975"/>
                  <a:pt x="19226" y="7191"/>
                  <a:pt x="18699" y="9126"/>
                </a:cubicBezTo>
                <a:lnTo>
                  <a:pt x="18699" y="9126"/>
                </a:lnTo>
                <a:cubicBezTo>
                  <a:pt x="18095" y="9715"/>
                  <a:pt x="17728" y="10499"/>
                  <a:pt x="17677" y="11462"/>
                </a:cubicBezTo>
                <a:cubicBezTo>
                  <a:pt x="17586" y="12652"/>
                  <a:pt x="18007" y="13817"/>
                  <a:pt x="18736" y="14750"/>
                </a:cubicBezTo>
                <a:lnTo>
                  <a:pt x="18736" y="14750"/>
                </a:lnTo>
                <a:cubicBezTo>
                  <a:pt x="18671" y="14752"/>
                  <a:pt x="18605" y="14755"/>
                  <a:pt x="18540" y="14760"/>
                </a:cubicBezTo>
                <a:lnTo>
                  <a:pt x="18540" y="14760"/>
                </a:lnTo>
                <a:cubicBezTo>
                  <a:pt x="17259" y="13269"/>
                  <a:pt x="15131" y="12840"/>
                  <a:pt x="13235" y="12784"/>
                </a:cubicBezTo>
                <a:cubicBezTo>
                  <a:pt x="13119" y="12780"/>
                  <a:pt x="13002" y="12776"/>
                  <a:pt x="12884" y="12774"/>
                </a:cubicBezTo>
                <a:lnTo>
                  <a:pt x="12884" y="12774"/>
                </a:lnTo>
                <a:cubicBezTo>
                  <a:pt x="13591" y="12653"/>
                  <a:pt x="14315" y="12626"/>
                  <a:pt x="15034" y="12623"/>
                </a:cubicBezTo>
                <a:cubicBezTo>
                  <a:pt x="15092" y="12622"/>
                  <a:pt x="15149" y="12621"/>
                  <a:pt x="15207" y="12621"/>
                </a:cubicBezTo>
                <a:cubicBezTo>
                  <a:pt x="15346" y="12621"/>
                  <a:pt x="15486" y="12624"/>
                  <a:pt x="15626" y="12624"/>
                </a:cubicBezTo>
                <a:cubicBezTo>
                  <a:pt x="15904" y="12624"/>
                  <a:pt x="16184" y="12613"/>
                  <a:pt x="16465" y="12549"/>
                </a:cubicBezTo>
                <a:cubicBezTo>
                  <a:pt x="17502" y="12342"/>
                  <a:pt x="17891" y="11068"/>
                  <a:pt x="17522" y="10169"/>
                </a:cubicBezTo>
                <a:cubicBezTo>
                  <a:pt x="17456" y="9991"/>
                  <a:pt x="17371" y="9822"/>
                  <a:pt x="17272" y="9663"/>
                </a:cubicBezTo>
                <a:lnTo>
                  <a:pt x="17272" y="9663"/>
                </a:lnTo>
                <a:cubicBezTo>
                  <a:pt x="17551" y="9444"/>
                  <a:pt x="17806" y="9194"/>
                  <a:pt x="18024" y="8909"/>
                </a:cubicBezTo>
                <a:cubicBezTo>
                  <a:pt x="19574" y="6915"/>
                  <a:pt x="18155" y="4419"/>
                  <a:pt x="16054" y="3573"/>
                </a:cubicBezTo>
                <a:cubicBezTo>
                  <a:pt x="15965" y="3538"/>
                  <a:pt x="15877" y="3506"/>
                  <a:pt x="15787" y="3477"/>
                </a:cubicBezTo>
                <a:lnTo>
                  <a:pt x="15787" y="3477"/>
                </a:lnTo>
                <a:cubicBezTo>
                  <a:pt x="16375" y="2745"/>
                  <a:pt x="17058" y="2090"/>
                  <a:pt x="17818" y="1540"/>
                </a:cubicBezTo>
                <a:cubicBezTo>
                  <a:pt x="17844" y="1522"/>
                  <a:pt x="17871" y="1503"/>
                  <a:pt x="17897" y="1485"/>
                </a:cubicBezTo>
                <a:lnTo>
                  <a:pt x="17897" y="1485"/>
                </a:lnTo>
                <a:cubicBezTo>
                  <a:pt x="18455" y="1422"/>
                  <a:pt x="19015" y="1390"/>
                  <a:pt x="19575" y="1390"/>
                </a:cubicBezTo>
                <a:close/>
                <a:moveTo>
                  <a:pt x="25303" y="8559"/>
                </a:moveTo>
                <a:cubicBezTo>
                  <a:pt x="26634" y="8559"/>
                  <a:pt x="27466" y="9895"/>
                  <a:pt x="27485" y="11245"/>
                </a:cubicBezTo>
                <a:cubicBezTo>
                  <a:pt x="27549" y="12264"/>
                  <a:pt x="27231" y="13288"/>
                  <a:pt x="26681" y="14140"/>
                </a:cubicBezTo>
                <a:cubicBezTo>
                  <a:pt x="26491" y="14440"/>
                  <a:pt x="26280" y="14712"/>
                  <a:pt x="26052" y="14956"/>
                </a:cubicBezTo>
                <a:lnTo>
                  <a:pt x="26052" y="14956"/>
                </a:lnTo>
                <a:cubicBezTo>
                  <a:pt x="25882" y="14998"/>
                  <a:pt x="25705" y="15021"/>
                  <a:pt x="25521" y="15021"/>
                </a:cubicBezTo>
                <a:cubicBezTo>
                  <a:pt x="25412" y="15021"/>
                  <a:pt x="25301" y="15013"/>
                  <a:pt x="25187" y="14997"/>
                </a:cubicBezTo>
                <a:cubicBezTo>
                  <a:pt x="23526" y="14556"/>
                  <a:pt x="22484" y="12375"/>
                  <a:pt x="22762" y="10757"/>
                </a:cubicBezTo>
                <a:cubicBezTo>
                  <a:pt x="22917" y="9754"/>
                  <a:pt x="23690" y="8916"/>
                  <a:pt x="24666" y="8655"/>
                </a:cubicBezTo>
                <a:cubicBezTo>
                  <a:pt x="24889" y="8590"/>
                  <a:pt x="25101" y="8559"/>
                  <a:pt x="25303" y="8559"/>
                </a:cubicBezTo>
                <a:close/>
                <a:moveTo>
                  <a:pt x="7925" y="11714"/>
                </a:moveTo>
                <a:cubicBezTo>
                  <a:pt x="8959" y="12303"/>
                  <a:pt x="10100" y="12666"/>
                  <a:pt x="11238" y="12714"/>
                </a:cubicBezTo>
                <a:cubicBezTo>
                  <a:pt x="11393" y="12729"/>
                  <a:pt x="11539" y="12737"/>
                  <a:pt x="11677" y="12737"/>
                </a:cubicBezTo>
                <a:cubicBezTo>
                  <a:pt x="11689" y="12737"/>
                  <a:pt x="11701" y="12737"/>
                  <a:pt x="11713" y="12737"/>
                </a:cubicBezTo>
                <a:lnTo>
                  <a:pt x="11713" y="12737"/>
                </a:lnTo>
                <a:cubicBezTo>
                  <a:pt x="11717" y="12757"/>
                  <a:pt x="11722" y="12778"/>
                  <a:pt x="11727" y="12799"/>
                </a:cubicBezTo>
                <a:lnTo>
                  <a:pt x="11727" y="12799"/>
                </a:lnTo>
                <a:cubicBezTo>
                  <a:pt x="10626" y="12884"/>
                  <a:pt x="9550" y="13189"/>
                  <a:pt x="8847" y="14096"/>
                </a:cubicBezTo>
                <a:cubicBezTo>
                  <a:pt x="8712" y="14267"/>
                  <a:pt x="8595" y="14443"/>
                  <a:pt x="8493" y="14625"/>
                </a:cubicBezTo>
                <a:lnTo>
                  <a:pt x="8493" y="14625"/>
                </a:lnTo>
                <a:cubicBezTo>
                  <a:pt x="8151" y="14760"/>
                  <a:pt x="7843" y="14955"/>
                  <a:pt x="7581" y="15197"/>
                </a:cubicBezTo>
                <a:lnTo>
                  <a:pt x="7581" y="15197"/>
                </a:lnTo>
                <a:cubicBezTo>
                  <a:pt x="6857" y="14239"/>
                  <a:pt x="6516" y="13000"/>
                  <a:pt x="6808" y="11831"/>
                </a:cubicBezTo>
                <a:lnTo>
                  <a:pt x="6808" y="11831"/>
                </a:lnTo>
                <a:cubicBezTo>
                  <a:pt x="7166" y="11757"/>
                  <a:pt x="7540" y="11719"/>
                  <a:pt x="7925" y="11714"/>
                </a:cubicBezTo>
                <a:close/>
                <a:moveTo>
                  <a:pt x="11785" y="13056"/>
                </a:moveTo>
                <a:cubicBezTo>
                  <a:pt x="11944" y="13792"/>
                  <a:pt x="12042" y="14528"/>
                  <a:pt x="11878" y="15271"/>
                </a:cubicBezTo>
                <a:lnTo>
                  <a:pt x="11878" y="15271"/>
                </a:lnTo>
                <a:cubicBezTo>
                  <a:pt x="11498" y="14908"/>
                  <a:pt x="11014" y="14652"/>
                  <a:pt x="10506" y="14527"/>
                </a:cubicBezTo>
                <a:cubicBezTo>
                  <a:pt x="10269" y="14466"/>
                  <a:pt x="10038" y="14431"/>
                  <a:pt x="9814" y="14418"/>
                </a:cubicBezTo>
                <a:lnTo>
                  <a:pt x="9814" y="14418"/>
                </a:lnTo>
                <a:cubicBezTo>
                  <a:pt x="10309" y="13792"/>
                  <a:pt x="11027" y="13330"/>
                  <a:pt x="11785" y="13056"/>
                </a:cubicBezTo>
                <a:close/>
                <a:moveTo>
                  <a:pt x="8439" y="14723"/>
                </a:moveTo>
                <a:cubicBezTo>
                  <a:pt x="8269" y="15044"/>
                  <a:pt x="8144" y="15380"/>
                  <a:pt x="8050" y="15727"/>
                </a:cubicBezTo>
                <a:lnTo>
                  <a:pt x="8050" y="15727"/>
                </a:lnTo>
                <a:cubicBezTo>
                  <a:pt x="7895" y="15578"/>
                  <a:pt x="7752" y="15418"/>
                  <a:pt x="7620" y="15248"/>
                </a:cubicBezTo>
                <a:lnTo>
                  <a:pt x="7620" y="15248"/>
                </a:lnTo>
                <a:cubicBezTo>
                  <a:pt x="7858" y="15031"/>
                  <a:pt x="8134" y="14852"/>
                  <a:pt x="8439" y="14723"/>
                </a:cubicBezTo>
                <a:close/>
                <a:moveTo>
                  <a:pt x="12566" y="12914"/>
                </a:moveTo>
                <a:lnTo>
                  <a:pt x="12566" y="12914"/>
                </a:lnTo>
                <a:cubicBezTo>
                  <a:pt x="13339" y="12919"/>
                  <a:pt x="14110" y="13005"/>
                  <a:pt x="14779" y="13074"/>
                </a:cubicBezTo>
                <a:cubicBezTo>
                  <a:pt x="16251" y="13280"/>
                  <a:pt x="17460" y="13820"/>
                  <a:pt x="18348" y="14780"/>
                </a:cubicBezTo>
                <a:lnTo>
                  <a:pt x="18348" y="14780"/>
                </a:lnTo>
                <a:cubicBezTo>
                  <a:pt x="17554" y="14879"/>
                  <a:pt x="16790" y="15217"/>
                  <a:pt x="16178" y="15801"/>
                </a:cubicBezTo>
                <a:lnTo>
                  <a:pt x="16178" y="15801"/>
                </a:lnTo>
                <a:cubicBezTo>
                  <a:pt x="15120" y="14858"/>
                  <a:pt x="14067" y="13909"/>
                  <a:pt x="12881" y="13124"/>
                </a:cubicBezTo>
                <a:cubicBezTo>
                  <a:pt x="12777" y="13052"/>
                  <a:pt x="12672" y="12982"/>
                  <a:pt x="12566" y="12914"/>
                </a:cubicBezTo>
                <a:close/>
                <a:moveTo>
                  <a:pt x="25834" y="15459"/>
                </a:moveTo>
                <a:cubicBezTo>
                  <a:pt x="25723" y="15573"/>
                  <a:pt x="25610" y="15686"/>
                  <a:pt x="25496" y="15798"/>
                </a:cubicBezTo>
                <a:lnTo>
                  <a:pt x="25496" y="15798"/>
                </a:lnTo>
                <a:cubicBezTo>
                  <a:pt x="25458" y="15806"/>
                  <a:pt x="25419" y="15814"/>
                  <a:pt x="25381" y="15821"/>
                </a:cubicBezTo>
                <a:lnTo>
                  <a:pt x="25381" y="15821"/>
                </a:lnTo>
                <a:cubicBezTo>
                  <a:pt x="25538" y="15709"/>
                  <a:pt x="25689" y="15588"/>
                  <a:pt x="25834" y="15459"/>
                </a:cubicBezTo>
                <a:close/>
                <a:moveTo>
                  <a:pt x="25533" y="7417"/>
                </a:moveTo>
                <a:cubicBezTo>
                  <a:pt x="26373" y="7417"/>
                  <a:pt x="27190" y="7486"/>
                  <a:pt x="27939" y="7615"/>
                </a:cubicBezTo>
                <a:cubicBezTo>
                  <a:pt x="28697" y="7693"/>
                  <a:pt x="29189" y="7936"/>
                  <a:pt x="29477" y="8282"/>
                </a:cubicBezTo>
                <a:lnTo>
                  <a:pt x="29477" y="8282"/>
                </a:lnTo>
                <a:cubicBezTo>
                  <a:pt x="29493" y="8932"/>
                  <a:pt x="29414" y="9586"/>
                  <a:pt x="29276" y="10221"/>
                </a:cubicBezTo>
                <a:cubicBezTo>
                  <a:pt x="29160" y="10709"/>
                  <a:pt x="28986" y="11292"/>
                  <a:pt x="28749" y="11881"/>
                </a:cubicBezTo>
                <a:lnTo>
                  <a:pt x="28749" y="11881"/>
                </a:lnTo>
                <a:cubicBezTo>
                  <a:pt x="28090" y="12860"/>
                  <a:pt x="27362" y="13793"/>
                  <a:pt x="26573" y="14671"/>
                </a:cubicBezTo>
                <a:lnTo>
                  <a:pt x="26573" y="14671"/>
                </a:lnTo>
                <a:cubicBezTo>
                  <a:pt x="27669" y="13262"/>
                  <a:pt x="28123" y="11361"/>
                  <a:pt x="27336" y="9678"/>
                </a:cubicBezTo>
                <a:cubicBezTo>
                  <a:pt x="26895" y="8742"/>
                  <a:pt x="26110" y="8341"/>
                  <a:pt x="25300" y="8341"/>
                </a:cubicBezTo>
                <a:cubicBezTo>
                  <a:pt x="24051" y="8341"/>
                  <a:pt x="22742" y="9294"/>
                  <a:pt x="22533" y="10714"/>
                </a:cubicBezTo>
                <a:cubicBezTo>
                  <a:pt x="22231" y="12459"/>
                  <a:pt x="23358" y="14765"/>
                  <a:pt x="25139" y="15223"/>
                </a:cubicBezTo>
                <a:cubicBezTo>
                  <a:pt x="25273" y="15245"/>
                  <a:pt x="25404" y="15255"/>
                  <a:pt x="25532" y="15255"/>
                </a:cubicBezTo>
                <a:cubicBezTo>
                  <a:pt x="25610" y="15255"/>
                  <a:pt x="25687" y="15251"/>
                  <a:pt x="25763" y="15244"/>
                </a:cubicBezTo>
                <a:lnTo>
                  <a:pt x="25763" y="15244"/>
                </a:lnTo>
                <a:cubicBezTo>
                  <a:pt x="25492" y="15493"/>
                  <a:pt x="25202" y="15706"/>
                  <a:pt x="24899" y="15882"/>
                </a:cubicBezTo>
                <a:lnTo>
                  <a:pt x="24899" y="15882"/>
                </a:lnTo>
                <a:cubicBezTo>
                  <a:pt x="24811" y="15888"/>
                  <a:pt x="24724" y="15891"/>
                  <a:pt x="24636" y="15891"/>
                </a:cubicBezTo>
                <a:cubicBezTo>
                  <a:pt x="23313" y="15891"/>
                  <a:pt x="22034" y="15246"/>
                  <a:pt x="20983" y="14266"/>
                </a:cubicBezTo>
                <a:cubicBezTo>
                  <a:pt x="19839" y="13223"/>
                  <a:pt x="18820" y="11863"/>
                  <a:pt x="18693" y="10277"/>
                </a:cubicBezTo>
                <a:cubicBezTo>
                  <a:pt x="18671" y="9967"/>
                  <a:pt x="18688" y="9674"/>
                  <a:pt x="18739" y="9396"/>
                </a:cubicBezTo>
                <a:lnTo>
                  <a:pt x="18739" y="9396"/>
                </a:lnTo>
                <a:cubicBezTo>
                  <a:pt x="18818" y="9311"/>
                  <a:pt x="18903" y="9229"/>
                  <a:pt x="18994" y="9150"/>
                </a:cubicBezTo>
                <a:cubicBezTo>
                  <a:pt x="20737" y="7937"/>
                  <a:pt x="23224" y="7417"/>
                  <a:pt x="25533" y="7417"/>
                </a:cubicBezTo>
                <a:close/>
                <a:moveTo>
                  <a:pt x="9610" y="14489"/>
                </a:moveTo>
                <a:cubicBezTo>
                  <a:pt x="9386" y="14806"/>
                  <a:pt x="9216" y="15161"/>
                  <a:pt x="9120" y="15551"/>
                </a:cubicBezTo>
                <a:cubicBezTo>
                  <a:pt x="9051" y="15846"/>
                  <a:pt x="9035" y="16155"/>
                  <a:pt x="9069" y="16460"/>
                </a:cubicBezTo>
                <a:lnTo>
                  <a:pt x="9069" y="16460"/>
                </a:lnTo>
                <a:cubicBezTo>
                  <a:pt x="8754" y="16298"/>
                  <a:pt x="8459" y="16095"/>
                  <a:pt x="8193" y="15859"/>
                </a:cubicBezTo>
                <a:lnTo>
                  <a:pt x="8193" y="15859"/>
                </a:lnTo>
                <a:cubicBezTo>
                  <a:pt x="8304" y="15432"/>
                  <a:pt x="8459" y="15019"/>
                  <a:pt x="8687" y="14631"/>
                </a:cubicBezTo>
                <a:lnTo>
                  <a:pt x="8687" y="14631"/>
                </a:lnTo>
                <a:cubicBezTo>
                  <a:pt x="8974" y="14539"/>
                  <a:pt x="9283" y="14489"/>
                  <a:pt x="9610" y="14489"/>
                </a:cubicBezTo>
                <a:close/>
                <a:moveTo>
                  <a:pt x="19144" y="14885"/>
                </a:moveTo>
                <a:cubicBezTo>
                  <a:pt x="20231" y="14969"/>
                  <a:pt x="21298" y="15504"/>
                  <a:pt x="22020" y="16474"/>
                </a:cubicBezTo>
                <a:lnTo>
                  <a:pt x="22020" y="16474"/>
                </a:lnTo>
                <a:cubicBezTo>
                  <a:pt x="20977" y="16333"/>
                  <a:pt x="19962" y="15813"/>
                  <a:pt x="19144" y="14885"/>
                </a:cubicBezTo>
                <a:close/>
                <a:moveTo>
                  <a:pt x="18613" y="9542"/>
                </a:moveTo>
                <a:cubicBezTo>
                  <a:pt x="18517" y="10231"/>
                  <a:pt x="18625" y="10997"/>
                  <a:pt x="19001" y="11823"/>
                </a:cubicBezTo>
                <a:cubicBezTo>
                  <a:pt x="19883" y="13648"/>
                  <a:pt x="21680" y="15375"/>
                  <a:pt x="23673" y="15878"/>
                </a:cubicBezTo>
                <a:cubicBezTo>
                  <a:pt x="23972" y="15949"/>
                  <a:pt x="24270" y="15982"/>
                  <a:pt x="24564" y="15982"/>
                </a:cubicBezTo>
                <a:cubicBezTo>
                  <a:pt x="24618" y="15982"/>
                  <a:pt x="24672" y="15981"/>
                  <a:pt x="24726" y="15978"/>
                </a:cubicBezTo>
                <a:lnTo>
                  <a:pt x="24726" y="15978"/>
                </a:lnTo>
                <a:cubicBezTo>
                  <a:pt x="24058" y="16332"/>
                  <a:pt x="23332" y="16513"/>
                  <a:pt x="22604" y="16513"/>
                </a:cubicBezTo>
                <a:cubicBezTo>
                  <a:pt x="22466" y="16513"/>
                  <a:pt x="22329" y="16506"/>
                  <a:pt x="22192" y="16493"/>
                </a:cubicBezTo>
                <a:lnTo>
                  <a:pt x="22192" y="16493"/>
                </a:lnTo>
                <a:cubicBezTo>
                  <a:pt x="22184" y="16481"/>
                  <a:pt x="22176" y="16469"/>
                  <a:pt x="22168" y="16458"/>
                </a:cubicBezTo>
                <a:cubicBezTo>
                  <a:pt x="21394" y="15382"/>
                  <a:pt x="20217" y="14807"/>
                  <a:pt x="19032" y="14753"/>
                </a:cubicBezTo>
                <a:lnTo>
                  <a:pt x="19032" y="14753"/>
                </a:lnTo>
                <a:cubicBezTo>
                  <a:pt x="19006" y="14722"/>
                  <a:pt x="18981" y="14691"/>
                  <a:pt x="18956" y="14660"/>
                </a:cubicBezTo>
                <a:cubicBezTo>
                  <a:pt x="17788" y="13284"/>
                  <a:pt x="17446" y="10986"/>
                  <a:pt x="18613" y="9542"/>
                </a:cubicBezTo>
                <a:close/>
                <a:moveTo>
                  <a:pt x="9757" y="14492"/>
                </a:moveTo>
                <a:cubicBezTo>
                  <a:pt x="9994" y="14502"/>
                  <a:pt x="10239" y="14538"/>
                  <a:pt x="10491" y="14603"/>
                </a:cubicBezTo>
                <a:cubicBezTo>
                  <a:pt x="11002" y="14732"/>
                  <a:pt x="11483" y="14993"/>
                  <a:pt x="11856" y="15363"/>
                </a:cubicBezTo>
                <a:lnTo>
                  <a:pt x="11856" y="15363"/>
                </a:lnTo>
                <a:cubicBezTo>
                  <a:pt x="11846" y="15403"/>
                  <a:pt x="11835" y="15443"/>
                  <a:pt x="11824" y="15483"/>
                </a:cubicBezTo>
                <a:cubicBezTo>
                  <a:pt x="11601" y="16246"/>
                  <a:pt x="11025" y="16824"/>
                  <a:pt x="10279" y="16824"/>
                </a:cubicBezTo>
                <a:cubicBezTo>
                  <a:pt x="10115" y="16824"/>
                  <a:pt x="9943" y="16796"/>
                  <a:pt x="9765" y="16736"/>
                </a:cubicBezTo>
                <a:cubicBezTo>
                  <a:pt x="9567" y="16679"/>
                  <a:pt x="9375" y="16606"/>
                  <a:pt x="9190" y="16519"/>
                </a:cubicBezTo>
                <a:lnTo>
                  <a:pt x="9190" y="16519"/>
                </a:lnTo>
                <a:cubicBezTo>
                  <a:pt x="9148" y="16206"/>
                  <a:pt x="9161" y="15887"/>
                  <a:pt x="9233" y="15583"/>
                </a:cubicBezTo>
                <a:cubicBezTo>
                  <a:pt x="9333" y="15179"/>
                  <a:pt x="9516" y="14815"/>
                  <a:pt x="9757" y="14492"/>
                </a:cubicBezTo>
                <a:close/>
                <a:moveTo>
                  <a:pt x="25397" y="15895"/>
                </a:moveTo>
                <a:cubicBezTo>
                  <a:pt x="25069" y="16214"/>
                  <a:pt x="24732" y="16525"/>
                  <a:pt x="24387" y="16826"/>
                </a:cubicBezTo>
                <a:cubicBezTo>
                  <a:pt x="23884" y="17261"/>
                  <a:pt x="23336" y="17735"/>
                  <a:pt x="22741" y="18094"/>
                </a:cubicBezTo>
                <a:lnTo>
                  <a:pt x="22741" y="18094"/>
                </a:lnTo>
                <a:cubicBezTo>
                  <a:pt x="22719" y="17630"/>
                  <a:pt x="22564" y="17156"/>
                  <a:pt x="22346" y="16752"/>
                </a:cubicBezTo>
                <a:lnTo>
                  <a:pt x="22346" y="16752"/>
                </a:lnTo>
                <a:cubicBezTo>
                  <a:pt x="22436" y="16758"/>
                  <a:pt x="22526" y="16761"/>
                  <a:pt x="22616" y="16761"/>
                </a:cubicBezTo>
                <a:cubicBezTo>
                  <a:pt x="23550" y="16761"/>
                  <a:pt x="24451" y="16447"/>
                  <a:pt x="25230" y="15926"/>
                </a:cubicBezTo>
                <a:lnTo>
                  <a:pt x="25230" y="15926"/>
                </a:lnTo>
                <a:cubicBezTo>
                  <a:pt x="25286" y="15917"/>
                  <a:pt x="25342" y="15907"/>
                  <a:pt x="25397" y="15895"/>
                </a:cubicBezTo>
                <a:close/>
                <a:moveTo>
                  <a:pt x="11979" y="15493"/>
                </a:moveTo>
                <a:cubicBezTo>
                  <a:pt x="12513" y="16084"/>
                  <a:pt x="12740" y="17021"/>
                  <a:pt x="12413" y="17761"/>
                </a:cubicBezTo>
                <a:cubicBezTo>
                  <a:pt x="12184" y="18272"/>
                  <a:pt x="11684" y="18505"/>
                  <a:pt x="11166" y="18505"/>
                </a:cubicBezTo>
                <a:cubicBezTo>
                  <a:pt x="10762" y="18505"/>
                  <a:pt x="10347" y="18363"/>
                  <a:pt x="10044" y="18101"/>
                </a:cubicBezTo>
                <a:cubicBezTo>
                  <a:pt x="9615" y="17754"/>
                  <a:pt x="9335" y="17247"/>
                  <a:pt x="9222" y="16705"/>
                </a:cubicBezTo>
                <a:lnTo>
                  <a:pt x="9222" y="16705"/>
                </a:lnTo>
                <a:cubicBezTo>
                  <a:pt x="9572" y="16865"/>
                  <a:pt x="9943" y="16969"/>
                  <a:pt x="10328" y="16969"/>
                </a:cubicBezTo>
                <a:cubicBezTo>
                  <a:pt x="10369" y="16969"/>
                  <a:pt x="10410" y="16968"/>
                  <a:pt x="10451" y="16966"/>
                </a:cubicBezTo>
                <a:cubicBezTo>
                  <a:pt x="11226" y="16914"/>
                  <a:pt x="11764" y="16209"/>
                  <a:pt x="11970" y="15522"/>
                </a:cubicBezTo>
                <a:cubicBezTo>
                  <a:pt x="11973" y="15512"/>
                  <a:pt x="11976" y="15503"/>
                  <a:pt x="11979" y="15493"/>
                </a:cubicBezTo>
                <a:close/>
                <a:moveTo>
                  <a:pt x="18449" y="14893"/>
                </a:moveTo>
                <a:cubicBezTo>
                  <a:pt x="18858" y="15363"/>
                  <a:pt x="19194" y="15928"/>
                  <a:pt x="19451" y="16598"/>
                </a:cubicBezTo>
                <a:cubicBezTo>
                  <a:pt x="19751" y="17248"/>
                  <a:pt x="19966" y="17949"/>
                  <a:pt x="20275" y="18599"/>
                </a:cubicBezTo>
                <a:lnTo>
                  <a:pt x="20275" y="18599"/>
                </a:lnTo>
                <a:cubicBezTo>
                  <a:pt x="19299" y="18375"/>
                  <a:pt x="18466" y="17748"/>
                  <a:pt x="17700" y="17119"/>
                </a:cubicBezTo>
                <a:cubicBezTo>
                  <a:pt x="17212" y="16718"/>
                  <a:pt x="16738" y="16300"/>
                  <a:pt x="16266" y="15879"/>
                </a:cubicBezTo>
                <a:lnTo>
                  <a:pt x="16266" y="15879"/>
                </a:lnTo>
                <a:cubicBezTo>
                  <a:pt x="16881" y="15299"/>
                  <a:pt x="17652" y="14972"/>
                  <a:pt x="18449" y="14893"/>
                </a:cubicBezTo>
                <a:close/>
                <a:moveTo>
                  <a:pt x="18835" y="14873"/>
                </a:moveTo>
                <a:cubicBezTo>
                  <a:pt x="19498" y="15672"/>
                  <a:pt x="20391" y="16285"/>
                  <a:pt x="21377" y="16571"/>
                </a:cubicBezTo>
                <a:cubicBezTo>
                  <a:pt x="21649" y="16656"/>
                  <a:pt x="21921" y="16711"/>
                  <a:pt x="22192" y="16739"/>
                </a:cubicBezTo>
                <a:lnTo>
                  <a:pt x="22192" y="16739"/>
                </a:lnTo>
                <a:cubicBezTo>
                  <a:pt x="22432" y="17159"/>
                  <a:pt x="22605" y="17675"/>
                  <a:pt x="22613" y="18169"/>
                </a:cubicBezTo>
                <a:lnTo>
                  <a:pt x="22613" y="18169"/>
                </a:lnTo>
                <a:cubicBezTo>
                  <a:pt x="22082" y="18470"/>
                  <a:pt x="21515" y="18674"/>
                  <a:pt x="20909" y="18674"/>
                </a:cubicBezTo>
                <a:cubicBezTo>
                  <a:pt x="20758" y="18674"/>
                  <a:pt x="20604" y="18661"/>
                  <a:pt x="20447" y="18634"/>
                </a:cubicBezTo>
                <a:lnTo>
                  <a:pt x="20447" y="18634"/>
                </a:lnTo>
                <a:cubicBezTo>
                  <a:pt x="19878" y="17497"/>
                  <a:pt x="19586" y="16203"/>
                  <a:pt x="18839" y="15153"/>
                </a:cubicBezTo>
                <a:cubicBezTo>
                  <a:pt x="18775" y="15058"/>
                  <a:pt x="18708" y="14966"/>
                  <a:pt x="18637" y="14878"/>
                </a:cubicBezTo>
                <a:lnTo>
                  <a:pt x="18637" y="14878"/>
                </a:lnTo>
                <a:cubicBezTo>
                  <a:pt x="18703" y="14875"/>
                  <a:pt x="18769" y="14873"/>
                  <a:pt x="18835" y="14873"/>
                </a:cubicBezTo>
                <a:close/>
                <a:moveTo>
                  <a:pt x="22601" y="18423"/>
                </a:moveTo>
                <a:cubicBezTo>
                  <a:pt x="22564" y="18763"/>
                  <a:pt x="22436" y="19083"/>
                  <a:pt x="22181" y="19338"/>
                </a:cubicBezTo>
                <a:cubicBezTo>
                  <a:pt x="21992" y="19515"/>
                  <a:pt x="21726" y="19621"/>
                  <a:pt x="21468" y="19621"/>
                </a:cubicBezTo>
                <a:cubicBezTo>
                  <a:pt x="21347" y="19621"/>
                  <a:pt x="21229" y="19598"/>
                  <a:pt x="21121" y="19548"/>
                </a:cubicBezTo>
                <a:lnTo>
                  <a:pt x="21121" y="19548"/>
                </a:lnTo>
                <a:cubicBezTo>
                  <a:pt x="21023" y="19433"/>
                  <a:pt x="20911" y="19328"/>
                  <a:pt x="20791" y="19238"/>
                </a:cubicBezTo>
                <a:lnTo>
                  <a:pt x="20791" y="19238"/>
                </a:lnTo>
                <a:cubicBezTo>
                  <a:pt x="20711" y="19115"/>
                  <a:pt x="20636" y="18989"/>
                  <a:pt x="20566" y="18861"/>
                </a:cubicBezTo>
                <a:lnTo>
                  <a:pt x="20566" y="18861"/>
                </a:lnTo>
                <a:cubicBezTo>
                  <a:pt x="20691" y="18876"/>
                  <a:pt x="20816" y="18884"/>
                  <a:pt x="20943" y="18884"/>
                </a:cubicBezTo>
                <a:cubicBezTo>
                  <a:pt x="21258" y="18884"/>
                  <a:pt x="21579" y="18835"/>
                  <a:pt x="21904" y="18726"/>
                </a:cubicBezTo>
                <a:cubicBezTo>
                  <a:pt x="22147" y="18645"/>
                  <a:pt x="22379" y="18542"/>
                  <a:pt x="22601" y="18423"/>
                </a:cubicBezTo>
                <a:close/>
                <a:moveTo>
                  <a:pt x="7497" y="15368"/>
                </a:moveTo>
                <a:cubicBezTo>
                  <a:pt x="7650" y="15561"/>
                  <a:pt x="7819" y="15742"/>
                  <a:pt x="8003" y="15907"/>
                </a:cubicBezTo>
                <a:lnTo>
                  <a:pt x="8003" y="15907"/>
                </a:lnTo>
                <a:cubicBezTo>
                  <a:pt x="7707" y="17130"/>
                  <a:pt x="7749" y="18467"/>
                  <a:pt x="7506" y="19708"/>
                </a:cubicBezTo>
                <a:lnTo>
                  <a:pt x="7506" y="19708"/>
                </a:lnTo>
                <a:cubicBezTo>
                  <a:pt x="7278" y="19480"/>
                  <a:pt x="7086" y="19214"/>
                  <a:pt x="6943" y="18904"/>
                </a:cubicBezTo>
                <a:cubicBezTo>
                  <a:pt x="6362" y="17571"/>
                  <a:pt x="6669" y="16218"/>
                  <a:pt x="7497" y="15368"/>
                </a:cubicBezTo>
                <a:close/>
                <a:moveTo>
                  <a:pt x="28826" y="13617"/>
                </a:moveTo>
                <a:lnTo>
                  <a:pt x="28826" y="13617"/>
                </a:lnTo>
                <a:cubicBezTo>
                  <a:pt x="27225" y="16558"/>
                  <a:pt x="24565" y="18899"/>
                  <a:pt x="21460" y="20144"/>
                </a:cubicBezTo>
                <a:lnTo>
                  <a:pt x="21460" y="20144"/>
                </a:lnTo>
                <a:cubicBezTo>
                  <a:pt x="21415" y="20001"/>
                  <a:pt x="21346" y="19861"/>
                  <a:pt x="21258" y="19730"/>
                </a:cubicBezTo>
                <a:lnTo>
                  <a:pt x="21258" y="19730"/>
                </a:lnTo>
                <a:cubicBezTo>
                  <a:pt x="21326" y="19744"/>
                  <a:pt x="21396" y="19751"/>
                  <a:pt x="21467" y="19751"/>
                </a:cubicBezTo>
                <a:cubicBezTo>
                  <a:pt x="21759" y="19751"/>
                  <a:pt x="22059" y="19633"/>
                  <a:pt x="22270" y="19433"/>
                </a:cubicBezTo>
                <a:cubicBezTo>
                  <a:pt x="22572" y="19129"/>
                  <a:pt x="22712" y="18748"/>
                  <a:pt x="22739" y="18347"/>
                </a:cubicBezTo>
                <a:lnTo>
                  <a:pt x="22739" y="18347"/>
                </a:lnTo>
                <a:cubicBezTo>
                  <a:pt x="23389" y="17975"/>
                  <a:pt x="23964" y="17474"/>
                  <a:pt x="24529" y="16989"/>
                </a:cubicBezTo>
                <a:cubicBezTo>
                  <a:pt x="24972" y="16603"/>
                  <a:pt x="25400" y="16202"/>
                  <a:pt x="25815" y="15787"/>
                </a:cubicBezTo>
                <a:lnTo>
                  <a:pt x="25815" y="15787"/>
                </a:lnTo>
                <a:cubicBezTo>
                  <a:pt x="26994" y="15423"/>
                  <a:pt x="28051" y="14585"/>
                  <a:pt x="28826" y="13617"/>
                </a:cubicBezTo>
                <a:close/>
                <a:moveTo>
                  <a:pt x="19938" y="19020"/>
                </a:moveTo>
                <a:cubicBezTo>
                  <a:pt x="20183" y="19020"/>
                  <a:pt x="20415" y="19097"/>
                  <a:pt x="20621" y="19225"/>
                </a:cubicBezTo>
                <a:lnTo>
                  <a:pt x="20621" y="19225"/>
                </a:lnTo>
                <a:cubicBezTo>
                  <a:pt x="20669" y="19300"/>
                  <a:pt x="20720" y="19373"/>
                  <a:pt x="20774" y="19445"/>
                </a:cubicBezTo>
                <a:cubicBezTo>
                  <a:pt x="20867" y="19557"/>
                  <a:pt x="20982" y="19635"/>
                  <a:pt x="21107" y="19685"/>
                </a:cubicBezTo>
                <a:lnTo>
                  <a:pt x="21107" y="19685"/>
                </a:lnTo>
                <a:cubicBezTo>
                  <a:pt x="21218" y="19838"/>
                  <a:pt x="21306" y="20007"/>
                  <a:pt x="21363" y="20182"/>
                </a:cubicBezTo>
                <a:lnTo>
                  <a:pt x="21363" y="20182"/>
                </a:lnTo>
                <a:cubicBezTo>
                  <a:pt x="21259" y="20223"/>
                  <a:pt x="21155" y="20263"/>
                  <a:pt x="21050" y="20301"/>
                </a:cubicBezTo>
                <a:cubicBezTo>
                  <a:pt x="20708" y="20405"/>
                  <a:pt x="20173" y="20640"/>
                  <a:pt x="19737" y="20640"/>
                </a:cubicBezTo>
                <a:cubicBezTo>
                  <a:pt x="19426" y="20640"/>
                  <a:pt x="19166" y="20521"/>
                  <a:pt x="19062" y="20151"/>
                </a:cubicBezTo>
                <a:cubicBezTo>
                  <a:pt x="18959" y="19674"/>
                  <a:pt x="19281" y="19097"/>
                  <a:pt x="19789" y="19030"/>
                </a:cubicBezTo>
                <a:cubicBezTo>
                  <a:pt x="19839" y="19024"/>
                  <a:pt x="19889" y="19020"/>
                  <a:pt x="19938" y="19020"/>
                </a:cubicBezTo>
                <a:close/>
                <a:moveTo>
                  <a:pt x="16119" y="16025"/>
                </a:moveTo>
                <a:cubicBezTo>
                  <a:pt x="17375" y="17170"/>
                  <a:pt x="18818" y="18561"/>
                  <a:pt x="20394" y="18836"/>
                </a:cubicBezTo>
                <a:lnTo>
                  <a:pt x="20394" y="18836"/>
                </a:lnTo>
                <a:cubicBezTo>
                  <a:pt x="20436" y="18916"/>
                  <a:pt x="20480" y="18995"/>
                  <a:pt x="20527" y="19073"/>
                </a:cubicBezTo>
                <a:lnTo>
                  <a:pt x="20527" y="19073"/>
                </a:lnTo>
                <a:cubicBezTo>
                  <a:pt x="20335" y="18976"/>
                  <a:pt x="20133" y="18919"/>
                  <a:pt x="19936" y="18919"/>
                </a:cubicBezTo>
                <a:cubicBezTo>
                  <a:pt x="19631" y="18919"/>
                  <a:pt x="19340" y="19054"/>
                  <a:pt x="19122" y="19385"/>
                </a:cubicBezTo>
                <a:cubicBezTo>
                  <a:pt x="18700" y="20182"/>
                  <a:pt x="19111" y="20728"/>
                  <a:pt x="19793" y="20728"/>
                </a:cubicBezTo>
                <a:cubicBezTo>
                  <a:pt x="19960" y="20728"/>
                  <a:pt x="20144" y="20695"/>
                  <a:pt x="20335" y="20624"/>
                </a:cubicBezTo>
                <a:cubicBezTo>
                  <a:pt x="20689" y="20516"/>
                  <a:pt x="21040" y="20393"/>
                  <a:pt x="21386" y="20257"/>
                </a:cubicBezTo>
                <a:lnTo>
                  <a:pt x="21386" y="20257"/>
                </a:lnTo>
                <a:cubicBezTo>
                  <a:pt x="21395" y="20286"/>
                  <a:pt x="21402" y="20316"/>
                  <a:pt x="21409" y="20346"/>
                </a:cubicBezTo>
                <a:cubicBezTo>
                  <a:pt x="21489" y="20689"/>
                  <a:pt x="21484" y="21036"/>
                  <a:pt x="21409" y="21368"/>
                </a:cubicBezTo>
                <a:lnTo>
                  <a:pt x="21409" y="21368"/>
                </a:lnTo>
                <a:cubicBezTo>
                  <a:pt x="21068" y="21309"/>
                  <a:pt x="20703" y="21329"/>
                  <a:pt x="20363" y="21319"/>
                </a:cubicBezTo>
                <a:cubicBezTo>
                  <a:pt x="20317" y="21319"/>
                  <a:pt x="20271" y="21319"/>
                  <a:pt x="20225" y="21319"/>
                </a:cubicBezTo>
                <a:cubicBezTo>
                  <a:pt x="18676" y="21319"/>
                  <a:pt x="17132" y="21494"/>
                  <a:pt x="15621" y="21820"/>
                </a:cubicBezTo>
                <a:lnTo>
                  <a:pt x="15621" y="21820"/>
                </a:lnTo>
                <a:cubicBezTo>
                  <a:pt x="15189" y="21186"/>
                  <a:pt x="14917" y="20442"/>
                  <a:pt x="14873" y="19692"/>
                </a:cubicBezTo>
                <a:cubicBezTo>
                  <a:pt x="14795" y="18665"/>
                  <a:pt x="15048" y="17615"/>
                  <a:pt x="15587" y="16737"/>
                </a:cubicBezTo>
                <a:cubicBezTo>
                  <a:pt x="15743" y="16471"/>
                  <a:pt x="15922" y="16234"/>
                  <a:pt x="16119" y="16025"/>
                </a:cubicBezTo>
                <a:close/>
                <a:moveTo>
                  <a:pt x="6620" y="11873"/>
                </a:moveTo>
                <a:cubicBezTo>
                  <a:pt x="6359" y="13068"/>
                  <a:pt x="6709" y="14345"/>
                  <a:pt x="7458" y="15317"/>
                </a:cubicBezTo>
                <a:lnTo>
                  <a:pt x="7458" y="15317"/>
                </a:lnTo>
                <a:cubicBezTo>
                  <a:pt x="6616" y="16187"/>
                  <a:pt x="6305" y="17564"/>
                  <a:pt x="6902" y="18915"/>
                </a:cubicBezTo>
                <a:cubicBezTo>
                  <a:pt x="7053" y="19238"/>
                  <a:pt x="7257" y="19514"/>
                  <a:pt x="7499" y="19748"/>
                </a:cubicBezTo>
                <a:lnTo>
                  <a:pt x="7499" y="19748"/>
                </a:lnTo>
                <a:cubicBezTo>
                  <a:pt x="7372" y="20379"/>
                  <a:pt x="7170" y="20984"/>
                  <a:pt x="6811" y="21537"/>
                </a:cubicBezTo>
                <a:cubicBezTo>
                  <a:pt x="6318" y="22288"/>
                  <a:pt x="5418" y="22820"/>
                  <a:pt x="4568" y="22820"/>
                </a:cubicBezTo>
                <a:cubicBezTo>
                  <a:pt x="3989" y="22820"/>
                  <a:pt x="3433" y="22573"/>
                  <a:pt x="3045" y="21979"/>
                </a:cubicBezTo>
                <a:cubicBezTo>
                  <a:pt x="2495" y="21112"/>
                  <a:pt x="2469" y="20015"/>
                  <a:pt x="2512" y="19010"/>
                </a:cubicBezTo>
                <a:cubicBezTo>
                  <a:pt x="2571" y="17974"/>
                  <a:pt x="2667" y="16936"/>
                  <a:pt x="2912" y="15933"/>
                </a:cubicBezTo>
                <a:cubicBezTo>
                  <a:pt x="3415" y="13670"/>
                  <a:pt x="4805" y="12313"/>
                  <a:pt x="6620" y="11873"/>
                </a:cubicBezTo>
                <a:close/>
                <a:moveTo>
                  <a:pt x="20315" y="21351"/>
                </a:moveTo>
                <a:cubicBezTo>
                  <a:pt x="20331" y="21351"/>
                  <a:pt x="20346" y="21351"/>
                  <a:pt x="20362" y="21351"/>
                </a:cubicBezTo>
                <a:cubicBezTo>
                  <a:pt x="20700" y="21360"/>
                  <a:pt x="21063" y="21338"/>
                  <a:pt x="21403" y="21395"/>
                </a:cubicBezTo>
                <a:lnTo>
                  <a:pt x="21403" y="21395"/>
                </a:lnTo>
                <a:cubicBezTo>
                  <a:pt x="21134" y="22531"/>
                  <a:pt x="20062" y="23494"/>
                  <a:pt x="18894" y="23581"/>
                </a:cubicBezTo>
                <a:cubicBezTo>
                  <a:pt x="18829" y="23585"/>
                  <a:pt x="18764" y="23587"/>
                  <a:pt x="18699" y="23587"/>
                </a:cubicBezTo>
                <a:cubicBezTo>
                  <a:pt x="17463" y="23587"/>
                  <a:pt x="16355" y="22871"/>
                  <a:pt x="15652" y="21866"/>
                </a:cubicBezTo>
                <a:lnTo>
                  <a:pt x="15652" y="21866"/>
                </a:lnTo>
                <a:cubicBezTo>
                  <a:pt x="17183" y="21531"/>
                  <a:pt x="18746" y="21351"/>
                  <a:pt x="20315" y="21351"/>
                </a:cubicBezTo>
                <a:close/>
                <a:moveTo>
                  <a:pt x="2436" y="9713"/>
                </a:moveTo>
                <a:cubicBezTo>
                  <a:pt x="2739" y="9713"/>
                  <a:pt x="3056" y="9788"/>
                  <a:pt x="3371" y="9949"/>
                </a:cubicBezTo>
                <a:cubicBezTo>
                  <a:pt x="4088" y="10293"/>
                  <a:pt x="4688" y="10853"/>
                  <a:pt x="5217" y="11453"/>
                </a:cubicBezTo>
                <a:cubicBezTo>
                  <a:pt x="5230" y="11470"/>
                  <a:pt x="5250" y="11477"/>
                  <a:pt x="5270" y="11477"/>
                </a:cubicBezTo>
                <a:cubicBezTo>
                  <a:pt x="5308" y="11477"/>
                  <a:pt x="5346" y="11451"/>
                  <a:pt x="5345" y="11409"/>
                </a:cubicBezTo>
                <a:cubicBezTo>
                  <a:pt x="5380" y="10881"/>
                  <a:pt x="5490" y="10362"/>
                  <a:pt x="5659" y="9860"/>
                </a:cubicBezTo>
                <a:lnTo>
                  <a:pt x="5659" y="9860"/>
                </a:lnTo>
                <a:cubicBezTo>
                  <a:pt x="6035" y="10291"/>
                  <a:pt x="6456" y="10687"/>
                  <a:pt x="6910" y="11037"/>
                </a:cubicBezTo>
                <a:lnTo>
                  <a:pt x="6910" y="11037"/>
                </a:lnTo>
                <a:cubicBezTo>
                  <a:pt x="6898" y="11064"/>
                  <a:pt x="6887" y="11090"/>
                  <a:pt x="6876" y="11117"/>
                </a:cubicBezTo>
                <a:cubicBezTo>
                  <a:pt x="6795" y="11291"/>
                  <a:pt x="6729" y="11468"/>
                  <a:pt x="6677" y="11648"/>
                </a:cubicBezTo>
                <a:lnTo>
                  <a:pt x="6677" y="11648"/>
                </a:lnTo>
                <a:cubicBezTo>
                  <a:pt x="4808" y="12060"/>
                  <a:pt x="3265" y="13391"/>
                  <a:pt x="2715" y="15882"/>
                </a:cubicBezTo>
                <a:cubicBezTo>
                  <a:pt x="2465" y="16906"/>
                  <a:pt x="2373" y="17954"/>
                  <a:pt x="2316" y="18997"/>
                </a:cubicBezTo>
                <a:cubicBezTo>
                  <a:pt x="2274" y="20044"/>
                  <a:pt x="2302" y="21166"/>
                  <a:pt x="2886" y="22083"/>
                </a:cubicBezTo>
                <a:cubicBezTo>
                  <a:pt x="3315" y="22734"/>
                  <a:pt x="3927" y="23006"/>
                  <a:pt x="4562" y="23006"/>
                </a:cubicBezTo>
                <a:cubicBezTo>
                  <a:pt x="5473" y="23006"/>
                  <a:pt x="6432" y="22446"/>
                  <a:pt x="6963" y="21637"/>
                </a:cubicBezTo>
                <a:cubicBezTo>
                  <a:pt x="7321" y="21096"/>
                  <a:pt x="7526" y="20505"/>
                  <a:pt x="7655" y="19890"/>
                </a:cubicBezTo>
                <a:lnTo>
                  <a:pt x="7655" y="19890"/>
                </a:lnTo>
                <a:cubicBezTo>
                  <a:pt x="8417" y="20536"/>
                  <a:pt x="9486" y="20830"/>
                  <a:pt x="10469" y="20921"/>
                </a:cubicBezTo>
                <a:cubicBezTo>
                  <a:pt x="10469" y="20921"/>
                  <a:pt x="10469" y="20921"/>
                  <a:pt x="10470" y="20921"/>
                </a:cubicBezTo>
                <a:cubicBezTo>
                  <a:pt x="10482" y="20921"/>
                  <a:pt x="10485" y="20903"/>
                  <a:pt x="10478" y="20903"/>
                </a:cubicBezTo>
                <a:cubicBezTo>
                  <a:pt x="10477" y="20903"/>
                  <a:pt x="10476" y="20903"/>
                  <a:pt x="10474" y="20904"/>
                </a:cubicBezTo>
                <a:cubicBezTo>
                  <a:pt x="9486" y="20808"/>
                  <a:pt x="8417" y="20509"/>
                  <a:pt x="7662" y="19853"/>
                </a:cubicBezTo>
                <a:lnTo>
                  <a:pt x="7662" y="19853"/>
                </a:lnTo>
                <a:cubicBezTo>
                  <a:pt x="7917" y="18607"/>
                  <a:pt x="7868" y="17265"/>
                  <a:pt x="8151" y="16034"/>
                </a:cubicBezTo>
                <a:lnTo>
                  <a:pt x="8151" y="16034"/>
                </a:lnTo>
                <a:cubicBezTo>
                  <a:pt x="8240" y="16107"/>
                  <a:pt x="8332" y="16177"/>
                  <a:pt x="8426" y="16242"/>
                </a:cubicBezTo>
                <a:cubicBezTo>
                  <a:pt x="8637" y="16389"/>
                  <a:pt x="8862" y="16528"/>
                  <a:pt x="9097" y="16646"/>
                </a:cubicBezTo>
                <a:lnTo>
                  <a:pt x="9097" y="16646"/>
                </a:lnTo>
                <a:cubicBezTo>
                  <a:pt x="9205" y="17239"/>
                  <a:pt x="9507" y="17797"/>
                  <a:pt x="9977" y="18175"/>
                </a:cubicBezTo>
                <a:cubicBezTo>
                  <a:pt x="10296" y="18450"/>
                  <a:pt x="10729" y="18596"/>
                  <a:pt x="11153" y="18596"/>
                </a:cubicBezTo>
                <a:cubicBezTo>
                  <a:pt x="11709" y="18596"/>
                  <a:pt x="12250" y="18343"/>
                  <a:pt x="12492" y="17793"/>
                </a:cubicBezTo>
                <a:cubicBezTo>
                  <a:pt x="12833" y="17007"/>
                  <a:pt x="12593" y="16047"/>
                  <a:pt x="12032" y="15429"/>
                </a:cubicBezTo>
                <a:cubicBezTo>
                  <a:pt x="12022" y="15419"/>
                  <a:pt x="12013" y="15409"/>
                  <a:pt x="12004" y="15399"/>
                </a:cubicBezTo>
                <a:lnTo>
                  <a:pt x="12004" y="15399"/>
                </a:lnTo>
                <a:cubicBezTo>
                  <a:pt x="12209" y="14593"/>
                  <a:pt x="12102" y="13799"/>
                  <a:pt x="11927" y="13006"/>
                </a:cubicBezTo>
                <a:lnTo>
                  <a:pt x="11927" y="13006"/>
                </a:lnTo>
                <a:cubicBezTo>
                  <a:pt x="12008" y="12980"/>
                  <a:pt x="12090" y="12955"/>
                  <a:pt x="12172" y="12932"/>
                </a:cubicBezTo>
                <a:lnTo>
                  <a:pt x="12172" y="12932"/>
                </a:lnTo>
                <a:cubicBezTo>
                  <a:pt x="13263" y="13571"/>
                  <a:pt x="14256" y="14398"/>
                  <a:pt x="15205" y="15227"/>
                </a:cubicBezTo>
                <a:cubicBezTo>
                  <a:pt x="15471" y="15441"/>
                  <a:pt x="15747" y="15687"/>
                  <a:pt x="16033" y="15947"/>
                </a:cubicBezTo>
                <a:lnTo>
                  <a:pt x="16033" y="15947"/>
                </a:lnTo>
                <a:cubicBezTo>
                  <a:pt x="15832" y="16160"/>
                  <a:pt x="15650" y="16403"/>
                  <a:pt x="15491" y="16674"/>
                </a:cubicBezTo>
                <a:cubicBezTo>
                  <a:pt x="14481" y="18280"/>
                  <a:pt x="14526" y="20348"/>
                  <a:pt x="15508" y="21845"/>
                </a:cubicBezTo>
                <a:lnTo>
                  <a:pt x="15508" y="21845"/>
                </a:lnTo>
                <a:cubicBezTo>
                  <a:pt x="14728" y="22017"/>
                  <a:pt x="13957" y="22230"/>
                  <a:pt x="13197" y="22480"/>
                </a:cubicBezTo>
                <a:cubicBezTo>
                  <a:pt x="11656" y="22963"/>
                  <a:pt x="10124" y="23509"/>
                  <a:pt x="8524" y="23742"/>
                </a:cubicBezTo>
                <a:cubicBezTo>
                  <a:pt x="8005" y="23823"/>
                  <a:pt x="7498" y="23864"/>
                  <a:pt x="7006" y="23864"/>
                </a:cubicBezTo>
                <a:cubicBezTo>
                  <a:pt x="4177" y="23864"/>
                  <a:pt x="1853" y="22508"/>
                  <a:pt x="791" y="19561"/>
                </a:cubicBezTo>
                <a:cubicBezTo>
                  <a:pt x="229" y="18049"/>
                  <a:pt x="125" y="16407"/>
                  <a:pt x="177" y="14801"/>
                </a:cubicBezTo>
                <a:cubicBezTo>
                  <a:pt x="253" y="13604"/>
                  <a:pt x="237" y="12365"/>
                  <a:pt x="601" y="11216"/>
                </a:cubicBezTo>
                <a:cubicBezTo>
                  <a:pt x="871" y="10290"/>
                  <a:pt x="1598" y="9713"/>
                  <a:pt x="2436" y="9713"/>
                </a:cubicBezTo>
                <a:close/>
                <a:moveTo>
                  <a:pt x="21359" y="0"/>
                </a:moveTo>
                <a:cubicBezTo>
                  <a:pt x="21346" y="0"/>
                  <a:pt x="21333" y="0"/>
                  <a:pt x="21320" y="1"/>
                </a:cubicBezTo>
                <a:cubicBezTo>
                  <a:pt x="21313" y="1"/>
                  <a:pt x="21305" y="1"/>
                  <a:pt x="21298" y="1"/>
                </a:cubicBezTo>
                <a:cubicBezTo>
                  <a:pt x="20056" y="1"/>
                  <a:pt x="18921" y="610"/>
                  <a:pt x="17917" y="1296"/>
                </a:cubicBezTo>
                <a:lnTo>
                  <a:pt x="17917" y="1296"/>
                </a:lnTo>
                <a:cubicBezTo>
                  <a:pt x="15814" y="1531"/>
                  <a:pt x="13751" y="2194"/>
                  <a:pt x="11895" y="3187"/>
                </a:cubicBezTo>
                <a:cubicBezTo>
                  <a:pt x="11701" y="3293"/>
                  <a:pt x="11505" y="3404"/>
                  <a:pt x="11309" y="3520"/>
                </a:cubicBezTo>
                <a:lnTo>
                  <a:pt x="11309" y="3520"/>
                </a:lnTo>
                <a:cubicBezTo>
                  <a:pt x="11233" y="2785"/>
                  <a:pt x="10433" y="2216"/>
                  <a:pt x="9714" y="2188"/>
                </a:cubicBezTo>
                <a:cubicBezTo>
                  <a:pt x="9634" y="2181"/>
                  <a:pt x="9554" y="2178"/>
                  <a:pt x="9475" y="2178"/>
                </a:cubicBezTo>
                <a:cubicBezTo>
                  <a:pt x="9064" y="2178"/>
                  <a:pt x="8662" y="2264"/>
                  <a:pt x="8275" y="2363"/>
                </a:cubicBezTo>
                <a:cubicBezTo>
                  <a:pt x="7353" y="2606"/>
                  <a:pt x="6446" y="2890"/>
                  <a:pt x="5551" y="3213"/>
                </a:cubicBezTo>
                <a:cubicBezTo>
                  <a:pt x="4875" y="3446"/>
                  <a:pt x="4054" y="3725"/>
                  <a:pt x="3860" y="4506"/>
                </a:cubicBezTo>
                <a:cubicBezTo>
                  <a:pt x="3594" y="6390"/>
                  <a:pt x="4309" y="8255"/>
                  <a:pt x="5548" y="9731"/>
                </a:cubicBezTo>
                <a:lnTo>
                  <a:pt x="5548" y="9731"/>
                </a:lnTo>
                <a:cubicBezTo>
                  <a:pt x="5382" y="10215"/>
                  <a:pt x="5266" y="10715"/>
                  <a:pt x="5213" y="11230"/>
                </a:cubicBezTo>
                <a:lnTo>
                  <a:pt x="5213" y="11230"/>
                </a:lnTo>
                <a:cubicBezTo>
                  <a:pt x="4702" y="10670"/>
                  <a:pt x="4125" y="10151"/>
                  <a:pt x="3428" y="9818"/>
                </a:cubicBezTo>
                <a:cubicBezTo>
                  <a:pt x="3097" y="9649"/>
                  <a:pt x="2762" y="9570"/>
                  <a:pt x="2442" y="9570"/>
                </a:cubicBezTo>
                <a:cubicBezTo>
                  <a:pt x="1544" y="9570"/>
                  <a:pt x="758" y="10190"/>
                  <a:pt x="473" y="11169"/>
                </a:cubicBezTo>
                <a:cubicBezTo>
                  <a:pt x="105" y="12339"/>
                  <a:pt x="123" y="13583"/>
                  <a:pt x="50" y="14794"/>
                </a:cubicBezTo>
                <a:cubicBezTo>
                  <a:pt x="0" y="16410"/>
                  <a:pt x="107" y="18067"/>
                  <a:pt x="682" y="19599"/>
                </a:cubicBezTo>
                <a:cubicBezTo>
                  <a:pt x="1765" y="22583"/>
                  <a:pt x="4112" y="23951"/>
                  <a:pt x="6968" y="23951"/>
                </a:cubicBezTo>
                <a:cubicBezTo>
                  <a:pt x="7475" y="23951"/>
                  <a:pt x="7999" y="23908"/>
                  <a:pt x="8534" y="23823"/>
                </a:cubicBezTo>
                <a:cubicBezTo>
                  <a:pt x="10144" y="23581"/>
                  <a:pt x="11676" y="23028"/>
                  <a:pt x="13216" y="22539"/>
                </a:cubicBezTo>
                <a:cubicBezTo>
                  <a:pt x="13979" y="22285"/>
                  <a:pt x="14755" y="22068"/>
                  <a:pt x="15540" y="21892"/>
                </a:cubicBezTo>
                <a:lnTo>
                  <a:pt x="15540" y="21892"/>
                </a:lnTo>
                <a:cubicBezTo>
                  <a:pt x="15973" y="22533"/>
                  <a:pt x="16581" y="23066"/>
                  <a:pt x="17354" y="23407"/>
                </a:cubicBezTo>
                <a:cubicBezTo>
                  <a:pt x="17774" y="23589"/>
                  <a:pt x="18232" y="23686"/>
                  <a:pt x="18690" y="23686"/>
                </a:cubicBezTo>
                <a:cubicBezTo>
                  <a:pt x="18762" y="23686"/>
                  <a:pt x="18833" y="23683"/>
                  <a:pt x="18904" y="23679"/>
                </a:cubicBezTo>
                <a:cubicBezTo>
                  <a:pt x="20120" y="23582"/>
                  <a:pt x="21222" y="22589"/>
                  <a:pt x="21497" y="21413"/>
                </a:cubicBezTo>
                <a:lnTo>
                  <a:pt x="21497" y="21413"/>
                </a:lnTo>
                <a:cubicBezTo>
                  <a:pt x="21714" y="21460"/>
                  <a:pt x="21918" y="21546"/>
                  <a:pt x="22096" y="21699"/>
                </a:cubicBezTo>
                <a:cubicBezTo>
                  <a:pt x="22253" y="21826"/>
                  <a:pt x="22329" y="22041"/>
                  <a:pt x="22229" y="22226"/>
                </a:cubicBezTo>
                <a:cubicBezTo>
                  <a:pt x="22224" y="22235"/>
                  <a:pt x="22232" y="22243"/>
                  <a:pt x="22240" y="22243"/>
                </a:cubicBezTo>
                <a:cubicBezTo>
                  <a:pt x="22244" y="22243"/>
                  <a:pt x="22248" y="22241"/>
                  <a:pt x="22250" y="22237"/>
                </a:cubicBezTo>
                <a:cubicBezTo>
                  <a:pt x="22356" y="22047"/>
                  <a:pt x="22276" y="21811"/>
                  <a:pt x="22113" y="21681"/>
                </a:cubicBezTo>
                <a:cubicBezTo>
                  <a:pt x="21932" y="21524"/>
                  <a:pt x="21724" y="21436"/>
                  <a:pt x="21503" y="21387"/>
                </a:cubicBezTo>
                <a:lnTo>
                  <a:pt x="21503" y="21387"/>
                </a:lnTo>
                <a:cubicBezTo>
                  <a:pt x="21581" y="21040"/>
                  <a:pt x="21586" y="20679"/>
                  <a:pt x="21501" y="20320"/>
                </a:cubicBezTo>
                <a:cubicBezTo>
                  <a:pt x="21496" y="20286"/>
                  <a:pt x="21489" y="20253"/>
                  <a:pt x="21481" y="20219"/>
                </a:cubicBezTo>
                <a:lnTo>
                  <a:pt x="21481" y="20219"/>
                </a:lnTo>
                <a:cubicBezTo>
                  <a:pt x="22802" y="19689"/>
                  <a:pt x="24054" y="18964"/>
                  <a:pt x="25158" y="18077"/>
                </a:cubicBezTo>
                <a:cubicBezTo>
                  <a:pt x="26794" y="16775"/>
                  <a:pt x="28152" y="15124"/>
                  <a:pt x="29095" y="13259"/>
                </a:cubicBezTo>
                <a:cubicBezTo>
                  <a:pt x="29110" y="13233"/>
                  <a:pt x="29084" y="13207"/>
                  <a:pt x="29060" y="13207"/>
                </a:cubicBezTo>
                <a:cubicBezTo>
                  <a:pt x="29050" y="13207"/>
                  <a:pt x="29040" y="13211"/>
                  <a:pt x="29034" y="13222"/>
                </a:cubicBezTo>
                <a:cubicBezTo>
                  <a:pt x="28419" y="14072"/>
                  <a:pt x="27641" y="14815"/>
                  <a:pt x="26719" y="15319"/>
                </a:cubicBezTo>
                <a:cubicBezTo>
                  <a:pt x="26455" y="15471"/>
                  <a:pt x="26188" y="15591"/>
                  <a:pt x="25921" y="15680"/>
                </a:cubicBezTo>
                <a:lnTo>
                  <a:pt x="25921" y="15680"/>
                </a:lnTo>
                <a:cubicBezTo>
                  <a:pt x="26131" y="15467"/>
                  <a:pt x="26338" y="15250"/>
                  <a:pt x="26541" y="15029"/>
                </a:cubicBezTo>
                <a:lnTo>
                  <a:pt x="26541" y="15029"/>
                </a:lnTo>
                <a:cubicBezTo>
                  <a:pt x="27601" y="14540"/>
                  <a:pt x="28434" y="13319"/>
                  <a:pt x="28977" y="11932"/>
                </a:cubicBezTo>
                <a:lnTo>
                  <a:pt x="28977" y="11932"/>
                </a:lnTo>
                <a:cubicBezTo>
                  <a:pt x="29628" y="10958"/>
                  <a:pt x="30267" y="9832"/>
                  <a:pt x="29936" y="8648"/>
                </a:cubicBezTo>
                <a:cubicBezTo>
                  <a:pt x="29884" y="8470"/>
                  <a:pt x="29801" y="8316"/>
                  <a:pt x="29695" y="8182"/>
                </a:cubicBezTo>
                <a:lnTo>
                  <a:pt x="29695" y="8182"/>
                </a:lnTo>
                <a:cubicBezTo>
                  <a:pt x="29686" y="7785"/>
                  <a:pt x="29639" y="7424"/>
                  <a:pt x="29555" y="7119"/>
                </a:cubicBezTo>
                <a:cubicBezTo>
                  <a:pt x="28994" y="4396"/>
                  <a:pt x="26546" y="2739"/>
                  <a:pt x="24010" y="1902"/>
                </a:cubicBezTo>
                <a:lnTo>
                  <a:pt x="24010" y="1902"/>
                </a:lnTo>
                <a:cubicBezTo>
                  <a:pt x="23345" y="982"/>
                  <a:pt x="22579" y="0"/>
                  <a:pt x="213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40" name="Google Shape;440;p26"/>
          <p:cNvSpPr/>
          <p:nvPr>
            <p:custDataLst>
              <p:tags r:id="rId9"/>
            </p:custDataLst>
          </p:nvPr>
        </p:nvSpPr>
        <p:spPr>
          <a:xfrm rot="-10464822">
            <a:off x="1500524" y="3640229"/>
            <a:ext cx="288788" cy="264945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41" name="Google Shape;441;p26"/>
          <p:cNvSpPr/>
          <p:nvPr>
            <p:custDataLst>
              <p:tags r:id="rId10"/>
            </p:custDataLst>
          </p:nvPr>
        </p:nvSpPr>
        <p:spPr>
          <a:xfrm>
            <a:off x="10148533" y="581427"/>
            <a:ext cx="270127" cy="395008"/>
          </a:xfrm>
          <a:custGeom>
            <a:avLst/>
            <a:gdLst/>
            <a:ahLst/>
            <a:cxnLst/>
            <a:rect l="l" t="t" r="r" b="b"/>
            <a:pathLst>
              <a:path w="11315" h="16546" extrusionOk="0">
                <a:moveTo>
                  <a:pt x="9951" y="1"/>
                </a:moveTo>
                <a:cubicBezTo>
                  <a:pt x="9888" y="1"/>
                  <a:pt x="9821" y="6"/>
                  <a:pt x="9752" y="18"/>
                </a:cubicBezTo>
                <a:cubicBezTo>
                  <a:pt x="8273" y="271"/>
                  <a:pt x="7819" y="7237"/>
                  <a:pt x="7819" y="7237"/>
                </a:cubicBezTo>
                <a:cubicBezTo>
                  <a:pt x="7819" y="7237"/>
                  <a:pt x="8097" y="2314"/>
                  <a:pt x="6203" y="2314"/>
                </a:cubicBezTo>
                <a:cubicBezTo>
                  <a:pt x="4308" y="2314"/>
                  <a:pt x="4886" y="7827"/>
                  <a:pt x="4886" y="7827"/>
                </a:cubicBezTo>
                <a:cubicBezTo>
                  <a:pt x="4886" y="7827"/>
                  <a:pt x="3209" y="2285"/>
                  <a:pt x="1711" y="2285"/>
                </a:cubicBezTo>
                <a:cubicBezTo>
                  <a:pt x="1654" y="2285"/>
                  <a:pt x="1596" y="2294"/>
                  <a:pt x="1539" y="2311"/>
                </a:cubicBezTo>
                <a:cubicBezTo>
                  <a:pt x="0" y="2773"/>
                  <a:pt x="2370" y="13551"/>
                  <a:pt x="8189" y="16533"/>
                </a:cubicBezTo>
                <a:cubicBezTo>
                  <a:pt x="8205" y="16541"/>
                  <a:pt x="8222" y="16545"/>
                  <a:pt x="8239" y="16545"/>
                </a:cubicBezTo>
                <a:cubicBezTo>
                  <a:pt x="9003" y="16545"/>
                  <a:pt x="11314" y="9007"/>
                  <a:pt x="11314" y="5660"/>
                </a:cubicBezTo>
                <a:cubicBezTo>
                  <a:pt x="11314" y="2397"/>
                  <a:pt x="11237" y="1"/>
                  <a:pt x="99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42" name="Google Shape;442;p26"/>
          <p:cNvSpPr/>
          <p:nvPr>
            <p:custDataLst>
              <p:tags r:id="rId11"/>
            </p:custDataLst>
          </p:nvPr>
        </p:nvSpPr>
        <p:spPr>
          <a:xfrm rot="-1325734" flipH="1">
            <a:off x="10740151" y="-323393"/>
            <a:ext cx="791323" cy="2800813"/>
          </a:xfrm>
          <a:custGeom>
            <a:avLst/>
            <a:gdLst/>
            <a:ahLst/>
            <a:cxnLst/>
            <a:rect l="l" t="t" r="r" b="b"/>
            <a:pathLst>
              <a:path w="6492" h="22977" extrusionOk="0">
                <a:moveTo>
                  <a:pt x="5291" y="6219"/>
                </a:moveTo>
                <a:cubicBezTo>
                  <a:pt x="5433" y="6219"/>
                  <a:pt x="5589" y="6276"/>
                  <a:pt x="5697" y="6374"/>
                </a:cubicBezTo>
                <a:cubicBezTo>
                  <a:pt x="5898" y="6555"/>
                  <a:pt x="5983" y="6858"/>
                  <a:pt x="6026" y="7155"/>
                </a:cubicBezTo>
                <a:cubicBezTo>
                  <a:pt x="6276" y="9007"/>
                  <a:pt x="6191" y="10908"/>
                  <a:pt x="5778" y="12733"/>
                </a:cubicBezTo>
                <a:cubicBezTo>
                  <a:pt x="5641" y="13340"/>
                  <a:pt x="5468" y="13946"/>
                  <a:pt x="5182" y="14499"/>
                </a:cubicBezTo>
                <a:cubicBezTo>
                  <a:pt x="5008" y="14865"/>
                  <a:pt x="4754" y="15210"/>
                  <a:pt x="4447" y="15494"/>
                </a:cubicBezTo>
                <a:lnTo>
                  <a:pt x="4447" y="15494"/>
                </a:lnTo>
                <a:cubicBezTo>
                  <a:pt x="4513" y="13801"/>
                  <a:pt x="4598" y="12109"/>
                  <a:pt x="4718" y="10440"/>
                </a:cubicBezTo>
                <a:cubicBezTo>
                  <a:pt x="4812" y="9063"/>
                  <a:pt x="4909" y="7687"/>
                  <a:pt x="5027" y="6310"/>
                </a:cubicBezTo>
                <a:lnTo>
                  <a:pt x="5027" y="6310"/>
                </a:lnTo>
                <a:cubicBezTo>
                  <a:pt x="5095" y="6247"/>
                  <a:pt x="5190" y="6219"/>
                  <a:pt x="5291" y="6219"/>
                </a:cubicBezTo>
                <a:close/>
                <a:moveTo>
                  <a:pt x="1031" y="1"/>
                </a:moveTo>
                <a:lnTo>
                  <a:pt x="1031" y="1"/>
                </a:lnTo>
                <a:cubicBezTo>
                  <a:pt x="219" y="4220"/>
                  <a:pt x="0" y="8781"/>
                  <a:pt x="314" y="13133"/>
                </a:cubicBezTo>
                <a:cubicBezTo>
                  <a:pt x="441" y="14340"/>
                  <a:pt x="846" y="15840"/>
                  <a:pt x="2156" y="16229"/>
                </a:cubicBezTo>
                <a:cubicBezTo>
                  <a:pt x="2344" y="16280"/>
                  <a:pt x="2532" y="16304"/>
                  <a:pt x="2716" y="16304"/>
                </a:cubicBezTo>
                <a:cubicBezTo>
                  <a:pt x="3265" y="16304"/>
                  <a:pt x="3789" y="16095"/>
                  <a:pt x="4234" y="15765"/>
                </a:cubicBezTo>
                <a:lnTo>
                  <a:pt x="4234" y="15765"/>
                </a:lnTo>
                <a:cubicBezTo>
                  <a:pt x="4172" y="18169"/>
                  <a:pt x="4171" y="20574"/>
                  <a:pt x="4234" y="22976"/>
                </a:cubicBezTo>
                <a:cubicBezTo>
                  <a:pt x="4294" y="20564"/>
                  <a:pt x="4348" y="18080"/>
                  <a:pt x="4443" y="15597"/>
                </a:cubicBezTo>
                <a:lnTo>
                  <a:pt x="4443" y="15597"/>
                </a:lnTo>
                <a:cubicBezTo>
                  <a:pt x="4782" y="15299"/>
                  <a:pt x="5062" y="14931"/>
                  <a:pt x="5254" y="14538"/>
                </a:cubicBezTo>
                <a:cubicBezTo>
                  <a:pt x="6308" y="12245"/>
                  <a:pt x="6491" y="9612"/>
                  <a:pt x="6234" y="7126"/>
                </a:cubicBezTo>
                <a:cubicBezTo>
                  <a:pt x="6189" y="6812"/>
                  <a:pt x="6108" y="6462"/>
                  <a:pt x="5840" y="6210"/>
                </a:cubicBezTo>
                <a:cubicBezTo>
                  <a:pt x="5691" y="6077"/>
                  <a:pt x="5486" y="5994"/>
                  <a:pt x="5285" y="5994"/>
                </a:cubicBezTo>
                <a:cubicBezTo>
                  <a:pt x="5119" y="5994"/>
                  <a:pt x="4956" y="6051"/>
                  <a:pt x="4833" y="6186"/>
                </a:cubicBezTo>
                <a:cubicBezTo>
                  <a:pt x="4639" y="7579"/>
                  <a:pt x="4581" y="9014"/>
                  <a:pt x="4474" y="10424"/>
                </a:cubicBezTo>
                <a:cubicBezTo>
                  <a:pt x="4363" y="12171"/>
                  <a:pt x="4283" y="13921"/>
                  <a:pt x="4237" y="15671"/>
                </a:cubicBezTo>
                <a:lnTo>
                  <a:pt x="4237" y="15671"/>
                </a:lnTo>
                <a:cubicBezTo>
                  <a:pt x="3800" y="16009"/>
                  <a:pt x="3280" y="16223"/>
                  <a:pt x="2738" y="16223"/>
                </a:cubicBezTo>
                <a:cubicBezTo>
                  <a:pt x="2555" y="16223"/>
                  <a:pt x="2369" y="16199"/>
                  <a:pt x="2184" y="16146"/>
                </a:cubicBezTo>
                <a:cubicBezTo>
                  <a:pt x="918" y="15754"/>
                  <a:pt x="582" y="14289"/>
                  <a:pt x="479" y="13116"/>
                </a:cubicBezTo>
                <a:cubicBezTo>
                  <a:pt x="241" y="8741"/>
                  <a:pt x="442" y="4346"/>
                  <a:pt x="10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43" name="Google Shape;443;p26"/>
          <p:cNvSpPr/>
          <p:nvPr>
            <p:custDataLst>
              <p:tags r:id="rId12"/>
            </p:custDataLst>
          </p:nvPr>
        </p:nvSpPr>
        <p:spPr>
          <a:xfrm rot="2965274">
            <a:off x="2185499" y="4417837"/>
            <a:ext cx="205697" cy="148080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44" name="Google Shape;444;p26"/>
          <p:cNvSpPr/>
          <p:nvPr>
            <p:custDataLst>
              <p:tags r:id="rId13"/>
            </p:custDataLst>
          </p:nvPr>
        </p:nvSpPr>
        <p:spPr>
          <a:xfrm rot="2965274">
            <a:off x="3409564" y="4192677"/>
            <a:ext cx="191819" cy="159095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45" name="Google Shape;445;p26"/>
          <p:cNvSpPr/>
          <p:nvPr>
            <p:custDataLst>
              <p:tags r:id="rId14"/>
            </p:custDataLst>
          </p:nvPr>
        </p:nvSpPr>
        <p:spPr>
          <a:xfrm rot="2965274">
            <a:off x="3906128" y="4971120"/>
            <a:ext cx="190461" cy="126808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46" name="Google Shape;446;p26"/>
          <p:cNvSpPr/>
          <p:nvPr>
            <p:custDataLst>
              <p:tags r:id="rId15"/>
            </p:custDataLst>
          </p:nvPr>
        </p:nvSpPr>
        <p:spPr>
          <a:xfrm rot="2965274">
            <a:off x="3656664" y="5639889"/>
            <a:ext cx="245072" cy="187457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47" name="Google Shape;447;p26"/>
          <p:cNvSpPr/>
          <p:nvPr>
            <p:custDataLst>
              <p:tags r:id="rId16"/>
            </p:custDataLst>
          </p:nvPr>
        </p:nvSpPr>
        <p:spPr>
          <a:xfrm rot="2965274">
            <a:off x="3116440" y="4861735"/>
            <a:ext cx="166927" cy="121603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48" name="Google Shape;448;p26"/>
          <p:cNvSpPr/>
          <p:nvPr>
            <p:custDataLst>
              <p:tags r:id="rId17"/>
            </p:custDataLst>
          </p:nvPr>
        </p:nvSpPr>
        <p:spPr>
          <a:xfrm rot="2965274">
            <a:off x="3061291" y="5754612"/>
            <a:ext cx="277205" cy="171767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49" name="Google Shape;449;p26"/>
          <p:cNvSpPr/>
          <p:nvPr>
            <p:custDataLst>
              <p:tags r:id="rId18"/>
            </p:custDataLst>
          </p:nvPr>
        </p:nvSpPr>
        <p:spPr>
          <a:xfrm rot="2965274">
            <a:off x="3372101" y="6406947"/>
            <a:ext cx="197853" cy="135256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50" name="Google Shape;450;p26"/>
          <p:cNvSpPr/>
          <p:nvPr>
            <p:custDataLst>
              <p:tags r:id="rId19"/>
            </p:custDataLst>
          </p:nvPr>
        </p:nvSpPr>
        <p:spPr>
          <a:xfrm rot="2965274">
            <a:off x="2189425" y="5199605"/>
            <a:ext cx="197853" cy="135256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51" name="Google Shape;451;p26"/>
          <p:cNvSpPr/>
          <p:nvPr>
            <p:custDataLst>
              <p:tags r:id="rId20"/>
            </p:custDataLst>
          </p:nvPr>
        </p:nvSpPr>
        <p:spPr>
          <a:xfrm rot="-7816396">
            <a:off x="2562339" y="3819367"/>
            <a:ext cx="288780" cy="264937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52" name="Google Shape;452;p26"/>
          <p:cNvSpPr/>
          <p:nvPr>
            <p:custDataLst>
              <p:tags r:id="rId21"/>
            </p:custDataLst>
          </p:nvPr>
        </p:nvSpPr>
        <p:spPr>
          <a:xfrm rot="1450711">
            <a:off x="11472199" y="1710684"/>
            <a:ext cx="270180" cy="395087"/>
          </a:xfrm>
          <a:custGeom>
            <a:avLst/>
            <a:gdLst/>
            <a:ahLst/>
            <a:cxnLst/>
            <a:rect l="l" t="t" r="r" b="b"/>
            <a:pathLst>
              <a:path w="11315" h="16546" extrusionOk="0">
                <a:moveTo>
                  <a:pt x="9951" y="1"/>
                </a:moveTo>
                <a:cubicBezTo>
                  <a:pt x="9888" y="1"/>
                  <a:pt x="9821" y="6"/>
                  <a:pt x="9752" y="18"/>
                </a:cubicBezTo>
                <a:cubicBezTo>
                  <a:pt x="8273" y="271"/>
                  <a:pt x="7819" y="7237"/>
                  <a:pt x="7819" y="7237"/>
                </a:cubicBezTo>
                <a:cubicBezTo>
                  <a:pt x="7819" y="7237"/>
                  <a:pt x="8097" y="2314"/>
                  <a:pt x="6203" y="2314"/>
                </a:cubicBezTo>
                <a:cubicBezTo>
                  <a:pt x="4308" y="2314"/>
                  <a:pt x="4886" y="7827"/>
                  <a:pt x="4886" y="7827"/>
                </a:cubicBezTo>
                <a:cubicBezTo>
                  <a:pt x="4886" y="7827"/>
                  <a:pt x="3209" y="2285"/>
                  <a:pt x="1711" y="2285"/>
                </a:cubicBezTo>
                <a:cubicBezTo>
                  <a:pt x="1654" y="2285"/>
                  <a:pt x="1596" y="2294"/>
                  <a:pt x="1539" y="2311"/>
                </a:cubicBezTo>
                <a:cubicBezTo>
                  <a:pt x="0" y="2773"/>
                  <a:pt x="2370" y="13551"/>
                  <a:pt x="8189" y="16533"/>
                </a:cubicBezTo>
                <a:cubicBezTo>
                  <a:pt x="8205" y="16541"/>
                  <a:pt x="8222" y="16545"/>
                  <a:pt x="8239" y="16545"/>
                </a:cubicBezTo>
                <a:cubicBezTo>
                  <a:pt x="9003" y="16545"/>
                  <a:pt x="11314" y="9007"/>
                  <a:pt x="11314" y="5660"/>
                </a:cubicBezTo>
                <a:cubicBezTo>
                  <a:pt x="11314" y="2397"/>
                  <a:pt x="11237" y="1"/>
                  <a:pt x="99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50000" y="1841300"/>
            <a:ext cx="4882000" cy="2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55" name="Google Shape;455;p27"/>
          <p:cNvSpPr txBox="1"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 rot="-282">
            <a:off x="6350000" y="3861100"/>
            <a:ext cx="48820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27"/>
          <p:cNvSpPr>
            <a:spLocks noGrp="1"/>
          </p:cNvSpPr>
          <p:nvPr>
            <p:ph type="pic" idx="2"/>
            <p:custDataLst>
              <p:tags r:id="rId4"/>
            </p:custDataLst>
          </p:nvPr>
        </p:nvSpPr>
        <p:spPr>
          <a:xfrm>
            <a:off x="960000" y="1158600"/>
            <a:ext cx="4541600" cy="45408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57" name="Google Shape;457;p27"/>
          <p:cNvSpPr/>
          <p:nvPr>
            <p:custDataLst>
              <p:tags r:id="rId5"/>
            </p:custDataLst>
          </p:nvPr>
        </p:nvSpPr>
        <p:spPr>
          <a:xfrm rot="5049923" flipH="1">
            <a:off x="-2165647" y="1198579"/>
            <a:ext cx="8003337" cy="3441983"/>
          </a:xfrm>
          <a:custGeom>
            <a:avLst/>
            <a:gdLst/>
            <a:ahLst/>
            <a:cxnLst/>
            <a:rect l="l" t="t" r="r" b="b"/>
            <a:pathLst>
              <a:path w="24980" h="10743" extrusionOk="0">
                <a:moveTo>
                  <a:pt x="19758" y="0"/>
                </a:moveTo>
                <a:cubicBezTo>
                  <a:pt x="17520" y="0"/>
                  <a:pt x="15017" y="1612"/>
                  <a:pt x="12812" y="1927"/>
                </a:cubicBezTo>
                <a:cubicBezTo>
                  <a:pt x="12501" y="1972"/>
                  <a:pt x="12196" y="1991"/>
                  <a:pt x="11894" y="1991"/>
                </a:cubicBezTo>
                <a:cubicBezTo>
                  <a:pt x="10175" y="1991"/>
                  <a:pt x="8582" y="1376"/>
                  <a:pt x="6795" y="1376"/>
                </a:cubicBezTo>
                <a:cubicBezTo>
                  <a:pt x="6426" y="1376"/>
                  <a:pt x="6048" y="1403"/>
                  <a:pt x="5659" y="1466"/>
                </a:cubicBezTo>
                <a:cubicBezTo>
                  <a:pt x="3078" y="1909"/>
                  <a:pt x="0" y="4010"/>
                  <a:pt x="516" y="5596"/>
                </a:cubicBezTo>
                <a:cubicBezTo>
                  <a:pt x="1014" y="7200"/>
                  <a:pt x="5125" y="8269"/>
                  <a:pt x="7706" y="8969"/>
                </a:cubicBezTo>
                <a:cubicBezTo>
                  <a:pt x="10305" y="9670"/>
                  <a:pt x="11374" y="9983"/>
                  <a:pt x="12812" y="10315"/>
                </a:cubicBezTo>
                <a:cubicBezTo>
                  <a:pt x="13653" y="10522"/>
                  <a:pt x="14615" y="10743"/>
                  <a:pt x="15765" y="10743"/>
                </a:cubicBezTo>
                <a:cubicBezTo>
                  <a:pt x="16559" y="10743"/>
                  <a:pt x="17442" y="10638"/>
                  <a:pt x="18435" y="10352"/>
                </a:cubicBezTo>
                <a:cubicBezTo>
                  <a:pt x="20868" y="9652"/>
                  <a:pt x="23947" y="7882"/>
                  <a:pt x="24464" y="5596"/>
                </a:cubicBezTo>
                <a:cubicBezTo>
                  <a:pt x="24980" y="3309"/>
                  <a:pt x="22933" y="489"/>
                  <a:pt x="20500" y="65"/>
                </a:cubicBezTo>
                <a:cubicBezTo>
                  <a:pt x="20256" y="21"/>
                  <a:pt x="20009" y="0"/>
                  <a:pt x="19758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58" name="Google Shape;458;p27"/>
          <p:cNvSpPr/>
          <p:nvPr>
            <p:custDataLst>
              <p:tags r:id="rId6"/>
            </p:custDataLst>
          </p:nvPr>
        </p:nvSpPr>
        <p:spPr>
          <a:xfrm rot="5400000" flipH="1">
            <a:off x="4140308" y="393265"/>
            <a:ext cx="6435113" cy="5241553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59" name="Google Shape;459;p27"/>
          <p:cNvSpPr/>
          <p:nvPr>
            <p:custDataLst>
              <p:tags r:id="rId7"/>
            </p:custDataLst>
          </p:nvPr>
        </p:nvSpPr>
        <p:spPr>
          <a:xfrm>
            <a:off x="3470705" y="3073263"/>
            <a:ext cx="8898183" cy="3844821"/>
          </a:xfrm>
          <a:custGeom>
            <a:avLst/>
            <a:gdLst/>
            <a:ahLst/>
            <a:cxnLst/>
            <a:rect l="l" t="t" r="r" b="b"/>
            <a:pathLst>
              <a:path w="25696" h="11103" extrusionOk="0">
                <a:moveTo>
                  <a:pt x="25695" y="1"/>
                </a:moveTo>
                <a:cubicBezTo>
                  <a:pt x="25695" y="1"/>
                  <a:pt x="22436" y="1171"/>
                  <a:pt x="20182" y="4157"/>
                </a:cubicBezTo>
                <a:cubicBezTo>
                  <a:pt x="18300" y="6653"/>
                  <a:pt x="17762" y="8913"/>
                  <a:pt x="12828" y="8913"/>
                </a:cubicBezTo>
                <a:cubicBezTo>
                  <a:pt x="11854" y="8913"/>
                  <a:pt x="10708" y="8825"/>
                  <a:pt x="9348" y="8633"/>
                </a:cubicBezTo>
                <a:cubicBezTo>
                  <a:pt x="8209" y="8473"/>
                  <a:pt x="7206" y="8404"/>
                  <a:pt x="6324" y="8404"/>
                </a:cubicBezTo>
                <a:cubicBezTo>
                  <a:pt x="813" y="8404"/>
                  <a:pt x="0" y="11103"/>
                  <a:pt x="0" y="11103"/>
                </a:cubicBezTo>
                <a:lnTo>
                  <a:pt x="25695" y="11008"/>
                </a:lnTo>
                <a:lnTo>
                  <a:pt x="25695" y="1"/>
                </a:ln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2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007367" y="2382600"/>
            <a:ext cx="38768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62" name="Google Shape;462;p28"/>
          <p:cNvSpPr txBox="1"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 rot="-355">
            <a:off x="2007367" y="3135200"/>
            <a:ext cx="3876800" cy="1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28"/>
          <p:cNvSpPr>
            <a:spLocks noGrp="1"/>
          </p:cNvSpPr>
          <p:nvPr>
            <p:ph type="pic" idx="2"/>
            <p:custDataLst>
              <p:tags r:id="rId4"/>
            </p:custDataLst>
          </p:nvPr>
        </p:nvSpPr>
        <p:spPr>
          <a:xfrm>
            <a:off x="6877499" y="2217087"/>
            <a:ext cx="3442000" cy="1963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64" name="Google Shape;464;p28"/>
          <p:cNvSpPr/>
          <p:nvPr>
            <p:custDataLst>
              <p:tags r:id="rId5"/>
            </p:custDataLst>
          </p:nvPr>
        </p:nvSpPr>
        <p:spPr>
          <a:xfrm rot="-3222120" flipH="1">
            <a:off x="506063" y="-1141296"/>
            <a:ext cx="4685564" cy="4349680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65" name="Google Shape;465;p28"/>
          <p:cNvSpPr/>
          <p:nvPr>
            <p:custDataLst>
              <p:tags r:id="rId6"/>
            </p:custDataLst>
          </p:nvPr>
        </p:nvSpPr>
        <p:spPr>
          <a:xfrm rot="-769359">
            <a:off x="3680619" y="3033392"/>
            <a:ext cx="8376373" cy="4327071"/>
          </a:xfrm>
          <a:custGeom>
            <a:avLst/>
            <a:gdLst/>
            <a:ahLst/>
            <a:cxnLst/>
            <a:rect l="l" t="t" r="r" b="b"/>
            <a:pathLst>
              <a:path w="25723" h="13288" extrusionOk="0">
                <a:moveTo>
                  <a:pt x="22320" y="0"/>
                </a:moveTo>
                <a:cubicBezTo>
                  <a:pt x="21169" y="0"/>
                  <a:pt x="19933" y="758"/>
                  <a:pt x="18886" y="1226"/>
                </a:cubicBezTo>
                <a:cubicBezTo>
                  <a:pt x="17471" y="1859"/>
                  <a:pt x="15928" y="2173"/>
                  <a:pt x="14389" y="2284"/>
                </a:cubicBezTo>
                <a:cubicBezTo>
                  <a:pt x="14097" y="2304"/>
                  <a:pt x="13805" y="2313"/>
                  <a:pt x="13512" y="2313"/>
                </a:cubicBezTo>
                <a:cubicBezTo>
                  <a:pt x="11994" y="2313"/>
                  <a:pt x="10460" y="2079"/>
                  <a:pt x="8954" y="2079"/>
                </a:cubicBezTo>
                <a:cubicBezTo>
                  <a:pt x="8321" y="2079"/>
                  <a:pt x="7693" y="2120"/>
                  <a:pt x="7073" y="2238"/>
                </a:cubicBezTo>
                <a:cubicBezTo>
                  <a:pt x="5797" y="2481"/>
                  <a:pt x="4544" y="3025"/>
                  <a:pt x="3655" y="3971"/>
                </a:cubicBezTo>
                <a:cubicBezTo>
                  <a:pt x="0" y="7855"/>
                  <a:pt x="4249" y="13288"/>
                  <a:pt x="8762" y="13288"/>
                </a:cubicBezTo>
                <a:cubicBezTo>
                  <a:pt x="8914" y="13288"/>
                  <a:pt x="9066" y="13282"/>
                  <a:pt x="9218" y="13269"/>
                </a:cubicBezTo>
                <a:cubicBezTo>
                  <a:pt x="9901" y="13214"/>
                  <a:pt x="10563" y="13074"/>
                  <a:pt x="11223" y="12925"/>
                </a:cubicBezTo>
                <a:cubicBezTo>
                  <a:pt x="12198" y="12704"/>
                  <a:pt x="13168" y="12464"/>
                  <a:pt x="14189" y="12442"/>
                </a:cubicBezTo>
                <a:cubicBezTo>
                  <a:pt x="15976" y="12405"/>
                  <a:pt x="17822" y="12447"/>
                  <a:pt x="19565" y="12000"/>
                </a:cubicBezTo>
                <a:cubicBezTo>
                  <a:pt x="22520" y="11240"/>
                  <a:pt x="25055" y="9127"/>
                  <a:pt x="25484" y="5975"/>
                </a:cubicBezTo>
                <a:cubicBezTo>
                  <a:pt x="25723" y="4217"/>
                  <a:pt x="25237" y="2088"/>
                  <a:pt x="24002" y="756"/>
                </a:cubicBezTo>
                <a:cubicBezTo>
                  <a:pt x="23490" y="204"/>
                  <a:pt x="22917" y="0"/>
                  <a:pt x="22320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66" name="Google Shape;466;p28"/>
          <p:cNvSpPr/>
          <p:nvPr>
            <p:custDataLst>
              <p:tags r:id="rId7"/>
            </p:custDataLst>
          </p:nvPr>
        </p:nvSpPr>
        <p:spPr>
          <a:xfrm rot="9041132">
            <a:off x="-99893" y="2305847"/>
            <a:ext cx="6347083" cy="5598160"/>
          </a:xfrm>
          <a:custGeom>
            <a:avLst/>
            <a:gdLst/>
            <a:ahLst/>
            <a:cxnLst/>
            <a:rect l="l" t="t" r="r" b="b"/>
            <a:pathLst>
              <a:path w="22101" h="19493" extrusionOk="0">
                <a:moveTo>
                  <a:pt x="13385" y="0"/>
                </a:moveTo>
                <a:cubicBezTo>
                  <a:pt x="13352" y="0"/>
                  <a:pt x="13318" y="0"/>
                  <a:pt x="13285" y="1"/>
                </a:cubicBezTo>
                <a:cubicBezTo>
                  <a:pt x="12958" y="5"/>
                  <a:pt x="12629" y="22"/>
                  <a:pt x="12298" y="58"/>
                </a:cubicBezTo>
                <a:cubicBezTo>
                  <a:pt x="10951" y="60"/>
                  <a:pt x="9685" y="399"/>
                  <a:pt x="8602" y="1237"/>
                </a:cubicBezTo>
                <a:cubicBezTo>
                  <a:pt x="7664" y="1962"/>
                  <a:pt x="6726" y="2789"/>
                  <a:pt x="6520" y="4016"/>
                </a:cubicBezTo>
                <a:cubicBezTo>
                  <a:pt x="6425" y="4586"/>
                  <a:pt x="6415" y="5208"/>
                  <a:pt x="6544" y="5774"/>
                </a:cubicBezTo>
                <a:cubicBezTo>
                  <a:pt x="6689" y="6409"/>
                  <a:pt x="7039" y="6981"/>
                  <a:pt x="7162" y="7624"/>
                </a:cubicBezTo>
                <a:cubicBezTo>
                  <a:pt x="7455" y="9170"/>
                  <a:pt x="6114" y="9853"/>
                  <a:pt x="4835" y="10078"/>
                </a:cubicBezTo>
                <a:cubicBezTo>
                  <a:pt x="3537" y="10306"/>
                  <a:pt x="1912" y="10661"/>
                  <a:pt x="993" y="11698"/>
                </a:cubicBezTo>
                <a:cubicBezTo>
                  <a:pt x="256" y="12530"/>
                  <a:pt x="0" y="13794"/>
                  <a:pt x="129" y="14877"/>
                </a:cubicBezTo>
                <a:cubicBezTo>
                  <a:pt x="270" y="16046"/>
                  <a:pt x="1049" y="16923"/>
                  <a:pt x="1993" y="17562"/>
                </a:cubicBezTo>
                <a:cubicBezTo>
                  <a:pt x="4521" y="19276"/>
                  <a:pt x="7556" y="19253"/>
                  <a:pt x="10488" y="19412"/>
                </a:cubicBezTo>
                <a:cubicBezTo>
                  <a:pt x="11239" y="19452"/>
                  <a:pt x="11994" y="19492"/>
                  <a:pt x="12748" y="19492"/>
                </a:cubicBezTo>
                <a:cubicBezTo>
                  <a:pt x="13409" y="19492"/>
                  <a:pt x="14069" y="19462"/>
                  <a:pt x="14723" y="19374"/>
                </a:cubicBezTo>
                <a:cubicBezTo>
                  <a:pt x="16022" y="19199"/>
                  <a:pt x="17304" y="18703"/>
                  <a:pt x="18404" y="17989"/>
                </a:cubicBezTo>
                <a:cubicBezTo>
                  <a:pt x="19609" y="17205"/>
                  <a:pt x="20269" y="15956"/>
                  <a:pt x="20897" y="14696"/>
                </a:cubicBezTo>
                <a:cubicBezTo>
                  <a:pt x="21567" y="13352"/>
                  <a:pt x="22047" y="11969"/>
                  <a:pt x="22067" y="10450"/>
                </a:cubicBezTo>
                <a:cubicBezTo>
                  <a:pt x="22101" y="7796"/>
                  <a:pt x="21108" y="4876"/>
                  <a:pt x="19443" y="2801"/>
                </a:cubicBezTo>
                <a:cubicBezTo>
                  <a:pt x="17937" y="925"/>
                  <a:pt x="15764" y="0"/>
                  <a:pt x="13385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67" name="Google Shape;467;p28"/>
          <p:cNvSpPr/>
          <p:nvPr>
            <p:custDataLst>
              <p:tags r:id="rId8"/>
            </p:custDataLst>
          </p:nvPr>
        </p:nvSpPr>
        <p:spPr>
          <a:xfrm rot="10800000">
            <a:off x="5404424" y="-97277"/>
            <a:ext cx="8003343" cy="3441985"/>
          </a:xfrm>
          <a:custGeom>
            <a:avLst/>
            <a:gdLst/>
            <a:ahLst/>
            <a:cxnLst/>
            <a:rect l="l" t="t" r="r" b="b"/>
            <a:pathLst>
              <a:path w="24980" h="10743" extrusionOk="0">
                <a:moveTo>
                  <a:pt x="19758" y="0"/>
                </a:moveTo>
                <a:cubicBezTo>
                  <a:pt x="17520" y="0"/>
                  <a:pt x="15017" y="1612"/>
                  <a:pt x="12812" y="1927"/>
                </a:cubicBezTo>
                <a:cubicBezTo>
                  <a:pt x="12501" y="1972"/>
                  <a:pt x="12196" y="1991"/>
                  <a:pt x="11894" y="1991"/>
                </a:cubicBezTo>
                <a:cubicBezTo>
                  <a:pt x="10175" y="1991"/>
                  <a:pt x="8582" y="1376"/>
                  <a:pt x="6795" y="1376"/>
                </a:cubicBezTo>
                <a:cubicBezTo>
                  <a:pt x="6426" y="1376"/>
                  <a:pt x="6048" y="1403"/>
                  <a:pt x="5659" y="1466"/>
                </a:cubicBezTo>
                <a:cubicBezTo>
                  <a:pt x="3078" y="1909"/>
                  <a:pt x="0" y="4010"/>
                  <a:pt x="516" y="5596"/>
                </a:cubicBezTo>
                <a:cubicBezTo>
                  <a:pt x="1014" y="7200"/>
                  <a:pt x="5125" y="8269"/>
                  <a:pt x="7706" y="8969"/>
                </a:cubicBezTo>
                <a:cubicBezTo>
                  <a:pt x="10305" y="9670"/>
                  <a:pt x="11374" y="9983"/>
                  <a:pt x="12812" y="10315"/>
                </a:cubicBezTo>
                <a:cubicBezTo>
                  <a:pt x="13653" y="10522"/>
                  <a:pt x="14615" y="10743"/>
                  <a:pt x="15765" y="10743"/>
                </a:cubicBezTo>
                <a:cubicBezTo>
                  <a:pt x="16559" y="10743"/>
                  <a:pt x="17442" y="10638"/>
                  <a:pt x="18435" y="10352"/>
                </a:cubicBezTo>
                <a:cubicBezTo>
                  <a:pt x="20868" y="9652"/>
                  <a:pt x="23947" y="7882"/>
                  <a:pt x="24464" y="5596"/>
                </a:cubicBezTo>
                <a:cubicBezTo>
                  <a:pt x="24980" y="3309"/>
                  <a:pt x="22933" y="489"/>
                  <a:pt x="20500" y="65"/>
                </a:cubicBezTo>
                <a:cubicBezTo>
                  <a:pt x="20256" y="21"/>
                  <a:pt x="20009" y="0"/>
                  <a:pt x="19758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68" name="Google Shape;468;p28"/>
          <p:cNvSpPr/>
          <p:nvPr>
            <p:custDataLst>
              <p:tags r:id="rId9"/>
            </p:custDataLst>
          </p:nvPr>
        </p:nvSpPr>
        <p:spPr>
          <a:xfrm rot="908070">
            <a:off x="-104881" y="1022704"/>
            <a:ext cx="172305" cy="124032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69" name="Google Shape;469;p28"/>
          <p:cNvSpPr/>
          <p:nvPr>
            <p:custDataLst>
              <p:tags r:id="rId10"/>
            </p:custDataLst>
          </p:nvPr>
        </p:nvSpPr>
        <p:spPr>
          <a:xfrm rot="908070">
            <a:off x="500625" y="412600"/>
            <a:ext cx="160679" cy="133257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70" name="Google Shape;470;p28"/>
          <p:cNvSpPr/>
          <p:nvPr>
            <p:custDataLst>
              <p:tags r:id="rId11"/>
            </p:custDataLst>
          </p:nvPr>
        </p:nvSpPr>
        <p:spPr>
          <a:xfrm rot="908070">
            <a:off x="610304" y="993812"/>
            <a:ext cx="139828" cy="101853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71" name="Google Shape;471;p28"/>
          <p:cNvSpPr/>
          <p:nvPr>
            <p:custDataLst>
              <p:tags r:id="rId12"/>
            </p:custDataLst>
          </p:nvPr>
        </p:nvSpPr>
        <p:spPr>
          <a:xfrm rot="908070">
            <a:off x="421767" y="1689492"/>
            <a:ext cx="165733" cy="113291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72" name="Google Shape;472;p28"/>
          <p:cNvSpPr/>
          <p:nvPr>
            <p:custDataLst>
              <p:tags r:id="rId13"/>
            </p:custDataLst>
          </p:nvPr>
        </p:nvSpPr>
        <p:spPr>
          <a:xfrm rot="-6321699">
            <a:off x="11177325" y="3647108"/>
            <a:ext cx="137857" cy="4501780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73" name="Google Shape;473;p28"/>
          <p:cNvSpPr/>
          <p:nvPr>
            <p:custDataLst>
              <p:tags r:id="rId14"/>
            </p:custDataLst>
          </p:nvPr>
        </p:nvSpPr>
        <p:spPr>
          <a:xfrm rot="-7113503">
            <a:off x="10614869" y="3842699"/>
            <a:ext cx="137861" cy="4501776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74" name="Google Shape;474;p28"/>
          <p:cNvSpPr/>
          <p:nvPr>
            <p:custDataLst>
              <p:tags r:id="rId15"/>
            </p:custDataLst>
          </p:nvPr>
        </p:nvSpPr>
        <p:spPr>
          <a:xfrm>
            <a:off x="11574933" y="6358947"/>
            <a:ext cx="109223" cy="132791"/>
          </a:xfrm>
          <a:custGeom>
            <a:avLst/>
            <a:gdLst/>
            <a:ahLst/>
            <a:cxnLst/>
            <a:rect l="l" t="t" r="r" b="b"/>
            <a:pathLst>
              <a:path w="1052" h="1279" extrusionOk="0">
                <a:moveTo>
                  <a:pt x="172" y="560"/>
                </a:moveTo>
                <a:cubicBezTo>
                  <a:pt x="172" y="566"/>
                  <a:pt x="173" y="572"/>
                  <a:pt x="174" y="578"/>
                </a:cubicBezTo>
                <a:lnTo>
                  <a:pt x="174" y="578"/>
                </a:lnTo>
                <a:cubicBezTo>
                  <a:pt x="173" y="572"/>
                  <a:pt x="172" y="566"/>
                  <a:pt x="172" y="560"/>
                </a:cubicBezTo>
                <a:close/>
                <a:moveTo>
                  <a:pt x="172" y="615"/>
                </a:moveTo>
                <a:cubicBezTo>
                  <a:pt x="173" y="618"/>
                  <a:pt x="175" y="622"/>
                  <a:pt x="176" y="625"/>
                </a:cubicBezTo>
                <a:lnTo>
                  <a:pt x="176" y="625"/>
                </a:lnTo>
                <a:cubicBezTo>
                  <a:pt x="176" y="625"/>
                  <a:pt x="176" y="625"/>
                  <a:pt x="176" y="625"/>
                </a:cubicBezTo>
                <a:lnTo>
                  <a:pt x="176" y="625"/>
                </a:lnTo>
                <a:cubicBezTo>
                  <a:pt x="175" y="622"/>
                  <a:pt x="173" y="618"/>
                  <a:pt x="172" y="615"/>
                </a:cubicBezTo>
                <a:close/>
                <a:moveTo>
                  <a:pt x="602" y="862"/>
                </a:moveTo>
                <a:lnTo>
                  <a:pt x="602" y="862"/>
                </a:lnTo>
                <a:cubicBezTo>
                  <a:pt x="598" y="863"/>
                  <a:pt x="593" y="863"/>
                  <a:pt x="588" y="864"/>
                </a:cubicBezTo>
                <a:lnTo>
                  <a:pt x="588" y="864"/>
                </a:lnTo>
                <a:cubicBezTo>
                  <a:pt x="593" y="863"/>
                  <a:pt x="597" y="862"/>
                  <a:pt x="602" y="862"/>
                </a:cubicBezTo>
                <a:close/>
                <a:moveTo>
                  <a:pt x="495" y="1"/>
                </a:moveTo>
                <a:cubicBezTo>
                  <a:pt x="440" y="1"/>
                  <a:pt x="382" y="11"/>
                  <a:pt x="328" y="28"/>
                </a:cubicBezTo>
                <a:cubicBezTo>
                  <a:pt x="270" y="42"/>
                  <a:pt x="221" y="69"/>
                  <a:pt x="179" y="107"/>
                </a:cubicBezTo>
                <a:cubicBezTo>
                  <a:pt x="131" y="137"/>
                  <a:pt x="94" y="179"/>
                  <a:pt x="66" y="229"/>
                </a:cubicBezTo>
                <a:cubicBezTo>
                  <a:pt x="34" y="279"/>
                  <a:pt x="16" y="334"/>
                  <a:pt x="13" y="392"/>
                </a:cubicBezTo>
                <a:cubicBezTo>
                  <a:pt x="0" y="451"/>
                  <a:pt x="2" y="508"/>
                  <a:pt x="22" y="567"/>
                </a:cubicBezTo>
                <a:cubicBezTo>
                  <a:pt x="37" y="602"/>
                  <a:pt x="51" y="637"/>
                  <a:pt x="66" y="672"/>
                </a:cubicBezTo>
                <a:cubicBezTo>
                  <a:pt x="93" y="717"/>
                  <a:pt x="126" y="756"/>
                  <a:pt x="166" y="789"/>
                </a:cubicBezTo>
                <a:lnTo>
                  <a:pt x="166" y="789"/>
                </a:lnTo>
                <a:cubicBezTo>
                  <a:pt x="165" y="806"/>
                  <a:pt x="164" y="823"/>
                  <a:pt x="164" y="840"/>
                </a:cubicBezTo>
                <a:cubicBezTo>
                  <a:pt x="161" y="900"/>
                  <a:pt x="175" y="956"/>
                  <a:pt x="202" y="1009"/>
                </a:cubicBezTo>
                <a:cubicBezTo>
                  <a:pt x="220" y="1064"/>
                  <a:pt x="250" y="1110"/>
                  <a:pt x="292" y="1150"/>
                </a:cubicBezTo>
                <a:cubicBezTo>
                  <a:pt x="332" y="1192"/>
                  <a:pt x="378" y="1222"/>
                  <a:pt x="433" y="1240"/>
                </a:cubicBezTo>
                <a:cubicBezTo>
                  <a:pt x="482" y="1266"/>
                  <a:pt x="536" y="1278"/>
                  <a:pt x="595" y="1278"/>
                </a:cubicBezTo>
                <a:cubicBezTo>
                  <a:pt x="597" y="1278"/>
                  <a:pt x="600" y="1278"/>
                  <a:pt x="602" y="1278"/>
                </a:cubicBezTo>
                <a:cubicBezTo>
                  <a:pt x="640" y="1273"/>
                  <a:pt x="680" y="1267"/>
                  <a:pt x="718" y="1263"/>
                </a:cubicBezTo>
                <a:cubicBezTo>
                  <a:pt x="792" y="1243"/>
                  <a:pt x="857" y="1205"/>
                  <a:pt x="911" y="1151"/>
                </a:cubicBezTo>
                <a:cubicBezTo>
                  <a:pt x="934" y="1121"/>
                  <a:pt x="956" y="1092"/>
                  <a:pt x="979" y="1063"/>
                </a:cubicBezTo>
                <a:cubicBezTo>
                  <a:pt x="1019" y="994"/>
                  <a:pt x="1039" y="921"/>
                  <a:pt x="1039" y="841"/>
                </a:cubicBezTo>
                <a:cubicBezTo>
                  <a:pt x="1039" y="768"/>
                  <a:pt x="1051" y="695"/>
                  <a:pt x="1050" y="621"/>
                </a:cubicBezTo>
                <a:cubicBezTo>
                  <a:pt x="1050" y="602"/>
                  <a:pt x="1049" y="583"/>
                  <a:pt x="1047" y="564"/>
                </a:cubicBezTo>
                <a:cubicBezTo>
                  <a:pt x="1041" y="519"/>
                  <a:pt x="1038" y="451"/>
                  <a:pt x="1022" y="400"/>
                </a:cubicBezTo>
                <a:cubicBezTo>
                  <a:pt x="1008" y="358"/>
                  <a:pt x="989" y="316"/>
                  <a:pt x="969" y="276"/>
                </a:cubicBezTo>
                <a:cubicBezTo>
                  <a:pt x="967" y="269"/>
                  <a:pt x="963" y="262"/>
                  <a:pt x="958" y="256"/>
                </a:cubicBezTo>
                <a:cubicBezTo>
                  <a:pt x="935" y="222"/>
                  <a:pt x="909" y="184"/>
                  <a:pt x="879" y="154"/>
                </a:cubicBezTo>
                <a:cubicBezTo>
                  <a:pt x="875" y="152"/>
                  <a:pt x="873" y="150"/>
                  <a:pt x="870" y="147"/>
                </a:cubicBezTo>
                <a:cubicBezTo>
                  <a:pt x="851" y="131"/>
                  <a:pt x="800" y="91"/>
                  <a:pt x="780" y="77"/>
                </a:cubicBezTo>
                <a:cubicBezTo>
                  <a:pt x="778" y="76"/>
                  <a:pt x="776" y="75"/>
                  <a:pt x="775" y="74"/>
                </a:cubicBezTo>
                <a:cubicBezTo>
                  <a:pt x="770" y="71"/>
                  <a:pt x="767" y="70"/>
                  <a:pt x="764" y="69"/>
                </a:cubicBezTo>
                <a:cubicBezTo>
                  <a:pt x="739" y="55"/>
                  <a:pt x="682" y="31"/>
                  <a:pt x="657" y="23"/>
                </a:cubicBezTo>
                <a:cubicBezTo>
                  <a:pt x="655" y="22"/>
                  <a:pt x="652" y="22"/>
                  <a:pt x="650" y="20"/>
                </a:cubicBezTo>
                <a:cubicBezTo>
                  <a:pt x="646" y="19"/>
                  <a:pt x="642" y="19"/>
                  <a:pt x="638" y="17"/>
                </a:cubicBezTo>
                <a:cubicBezTo>
                  <a:pt x="608" y="12"/>
                  <a:pt x="549" y="4"/>
                  <a:pt x="519" y="1"/>
                </a:cubicBezTo>
                <a:lnTo>
                  <a:pt x="510" y="1"/>
                </a:lnTo>
                <a:cubicBezTo>
                  <a:pt x="505" y="1"/>
                  <a:pt x="500" y="1"/>
                  <a:pt x="495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75" name="Google Shape;475;p28"/>
          <p:cNvSpPr/>
          <p:nvPr>
            <p:custDataLst>
              <p:tags r:id="rId16"/>
            </p:custDataLst>
          </p:nvPr>
        </p:nvSpPr>
        <p:spPr>
          <a:xfrm>
            <a:off x="179904" y="2323780"/>
            <a:ext cx="112559" cy="119860"/>
          </a:xfrm>
          <a:custGeom>
            <a:avLst/>
            <a:gdLst/>
            <a:ahLst/>
            <a:cxnLst/>
            <a:rect l="l" t="t" r="r" b="b"/>
            <a:pathLst>
              <a:path w="1002" h="1067" extrusionOk="0">
                <a:moveTo>
                  <a:pt x="440" y="358"/>
                </a:moveTo>
                <a:cubicBezTo>
                  <a:pt x="438" y="363"/>
                  <a:pt x="435" y="369"/>
                  <a:pt x="432" y="375"/>
                </a:cubicBezTo>
                <a:lnTo>
                  <a:pt x="432" y="375"/>
                </a:lnTo>
                <a:cubicBezTo>
                  <a:pt x="435" y="369"/>
                  <a:pt x="437" y="363"/>
                  <a:pt x="440" y="358"/>
                </a:cubicBezTo>
                <a:close/>
                <a:moveTo>
                  <a:pt x="424" y="379"/>
                </a:moveTo>
                <a:cubicBezTo>
                  <a:pt x="423" y="382"/>
                  <a:pt x="423" y="385"/>
                  <a:pt x="422" y="388"/>
                </a:cubicBezTo>
                <a:lnTo>
                  <a:pt x="422" y="388"/>
                </a:lnTo>
                <a:cubicBezTo>
                  <a:pt x="423" y="385"/>
                  <a:pt x="423" y="382"/>
                  <a:pt x="424" y="379"/>
                </a:cubicBezTo>
                <a:close/>
                <a:moveTo>
                  <a:pt x="538" y="584"/>
                </a:moveTo>
                <a:cubicBezTo>
                  <a:pt x="541" y="585"/>
                  <a:pt x="543" y="586"/>
                  <a:pt x="546" y="587"/>
                </a:cubicBezTo>
                <a:cubicBezTo>
                  <a:pt x="543" y="586"/>
                  <a:pt x="541" y="585"/>
                  <a:pt x="538" y="584"/>
                </a:cubicBezTo>
                <a:close/>
                <a:moveTo>
                  <a:pt x="514" y="0"/>
                </a:moveTo>
                <a:cubicBezTo>
                  <a:pt x="440" y="0"/>
                  <a:pt x="368" y="13"/>
                  <a:pt x="296" y="13"/>
                </a:cubicBezTo>
                <a:cubicBezTo>
                  <a:pt x="220" y="13"/>
                  <a:pt x="141" y="46"/>
                  <a:pt x="89" y="100"/>
                </a:cubicBezTo>
                <a:cubicBezTo>
                  <a:pt x="39" y="150"/>
                  <a:pt x="1" y="234"/>
                  <a:pt x="3" y="306"/>
                </a:cubicBezTo>
                <a:cubicBezTo>
                  <a:pt x="6" y="382"/>
                  <a:pt x="31" y="460"/>
                  <a:pt x="89" y="513"/>
                </a:cubicBezTo>
                <a:cubicBezTo>
                  <a:pt x="131" y="548"/>
                  <a:pt x="177" y="575"/>
                  <a:pt x="229" y="587"/>
                </a:cubicBezTo>
                <a:lnTo>
                  <a:pt x="229" y="587"/>
                </a:lnTo>
                <a:cubicBezTo>
                  <a:pt x="186" y="640"/>
                  <a:pt x="160" y="709"/>
                  <a:pt x="160" y="775"/>
                </a:cubicBezTo>
                <a:cubicBezTo>
                  <a:pt x="160" y="846"/>
                  <a:pt x="192" y="931"/>
                  <a:pt x="247" y="980"/>
                </a:cubicBezTo>
                <a:cubicBezTo>
                  <a:pt x="300" y="1030"/>
                  <a:pt x="369" y="1067"/>
                  <a:pt x="443" y="1067"/>
                </a:cubicBezTo>
                <a:cubicBezTo>
                  <a:pt x="446" y="1067"/>
                  <a:pt x="449" y="1067"/>
                  <a:pt x="452" y="1067"/>
                </a:cubicBezTo>
                <a:cubicBezTo>
                  <a:pt x="531" y="1062"/>
                  <a:pt x="603" y="1037"/>
                  <a:pt x="659" y="980"/>
                </a:cubicBezTo>
                <a:cubicBezTo>
                  <a:pt x="706" y="935"/>
                  <a:pt x="756" y="895"/>
                  <a:pt x="801" y="847"/>
                </a:cubicBezTo>
                <a:cubicBezTo>
                  <a:pt x="880" y="765"/>
                  <a:pt x="953" y="668"/>
                  <a:pt x="981" y="558"/>
                </a:cubicBezTo>
                <a:cubicBezTo>
                  <a:pt x="1002" y="480"/>
                  <a:pt x="1002" y="399"/>
                  <a:pt x="983" y="321"/>
                </a:cubicBezTo>
                <a:cubicBezTo>
                  <a:pt x="981" y="314"/>
                  <a:pt x="979" y="306"/>
                  <a:pt x="976" y="300"/>
                </a:cubicBezTo>
                <a:cubicBezTo>
                  <a:pt x="965" y="272"/>
                  <a:pt x="954" y="242"/>
                  <a:pt x="938" y="215"/>
                </a:cubicBezTo>
                <a:cubicBezTo>
                  <a:pt x="921" y="183"/>
                  <a:pt x="897" y="152"/>
                  <a:pt x="870" y="127"/>
                </a:cubicBezTo>
                <a:cubicBezTo>
                  <a:pt x="771" y="35"/>
                  <a:pt x="646" y="0"/>
                  <a:pt x="5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76" name="Google Shape;476;p28"/>
          <p:cNvSpPr/>
          <p:nvPr>
            <p:custDataLst>
              <p:tags r:id="rId17"/>
            </p:custDataLst>
          </p:nvPr>
        </p:nvSpPr>
        <p:spPr>
          <a:xfrm>
            <a:off x="868023" y="2443621"/>
            <a:ext cx="146033" cy="146145"/>
          </a:xfrm>
          <a:custGeom>
            <a:avLst/>
            <a:gdLst/>
            <a:ahLst/>
            <a:cxnLst/>
            <a:rect l="l" t="t" r="r" b="b"/>
            <a:pathLst>
              <a:path w="1300" h="1301" extrusionOk="0">
                <a:moveTo>
                  <a:pt x="571" y="0"/>
                </a:moveTo>
                <a:cubicBezTo>
                  <a:pt x="495" y="0"/>
                  <a:pt x="425" y="17"/>
                  <a:pt x="360" y="52"/>
                </a:cubicBezTo>
                <a:cubicBezTo>
                  <a:pt x="287" y="75"/>
                  <a:pt x="225" y="116"/>
                  <a:pt x="171" y="172"/>
                </a:cubicBezTo>
                <a:cubicBezTo>
                  <a:pt x="142" y="211"/>
                  <a:pt x="110" y="251"/>
                  <a:pt x="79" y="291"/>
                </a:cubicBezTo>
                <a:cubicBezTo>
                  <a:pt x="27" y="382"/>
                  <a:pt x="1" y="480"/>
                  <a:pt x="1" y="586"/>
                </a:cubicBezTo>
                <a:lnTo>
                  <a:pt x="21" y="741"/>
                </a:lnTo>
                <a:cubicBezTo>
                  <a:pt x="49" y="840"/>
                  <a:pt x="99" y="926"/>
                  <a:pt x="171" y="999"/>
                </a:cubicBezTo>
                <a:lnTo>
                  <a:pt x="301" y="1129"/>
                </a:lnTo>
                <a:cubicBezTo>
                  <a:pt x="355" y="1187"/>
                  <a:pt x="417" y="1226"/>
                  <a:pt x="489" y="1249"/>
                </a:cubicBezTo>
                <a:cubicBezTo>
                  <a:pt x="553" y="1283"/>
                  <a:pt x="622" y="1300"/>
                  <a:pt x="695" y="1300"/>
                </a:cubicBezTo>
                <a:cubicBezTo>
                  <a:pt x="702" y="1300"/>
                  <a:pt x="708" y="1300"/>
                  <a:pt x="715" y="1300"/>
                </a:cubicBezTo>
                <a:cubicBezTo>
                  <a:pt x="722" y="1300"/>
                  <a:pt x="728" y="1300"/>
                  <a:pt x="735" y="1300"/>
                </a:cubicBezTo>
                <a:cubicBezTo>
                  <a:pt x="807" y="1300"/>
                  <a:pt x="876" y="1283"/>
                  <a:pt x="940" y="1249"/>
                </a:cubicBezTo>
                <a:cubicBezTo>
                  <a:pt x="1012" y="1226"/>
                  <a:pt x="1076" y="1185"/>
                  <a:pt x="1128" y="1129"/>
                </a:cubicBezTo>
                <a:cubicBezTo>
                  <a:pt x="1159" y="1090"/>
                  <a:pt x="1191" y="1051"/>
                  <a:pt x="1220" y="1010"/>
                </a:cubicBezTo>
                <a:cubicBezTo>
                  <a:pt x="1274" y="918"/>
                  <a:pt x="1300" y="820"/>
                  <a:pt x="1300" y="715"/>
                </a:cubicBezTo>
                <a:lnTo>
                  <a:pt x="1279" y="560"/>
                </a:lnTo>
                <a:cubicBezTo>
                  <a:pt x="1252" y="462"/>
                  <a:pt x="1200" y="375"/>
                  <a:pt x="1128" y="301"/>
                </a:cubicBezTo>
                <a:lnTo>
                  <a:pt x="1077" y="250"/>
                </a:lnTo>
                <a:cubicBezTo>
                  <a:pt x="1068" y="240"/>
                  <a:pt x="1060" y="231"/>
                  <a:pt x="1051" y="223"/>
                </a:cubicBezTo>
                <a:lnTo>
                  <a:pt x="1051" y="223"/>
                </a:lnTo>
                <a:lnTo>
                  <a:pt x="999" y="172"/>
                </a:lnTo>
                <a:cubicBezTo>
                  <a:pt x="946" y="114"/>
                  <a:pt x="882" y="75"/>
                  <a:pt x="810" y="52"/>
                </a:cubicBezTo>
                <a:cubicBezTo>
                  <a:pt x="744" y="17"/>
                  <a:pt x="675" y="0"/>
                  <a:pt x="599" y="0"/>
                </a:cubicBezTo>
                <a:cubicBezTo>
                  <a:pt x="595" y="0"/>
                  <a:pt x="590" y="0"/>
                  <a:pt x="585" y="0"/>
                </a:cubicBezTo>
                <a:cubicBezTo>
                  <a:pt x="580" y="0"/>
                  <a:pt x="576" y="0"/>
                  <a:pt x="571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77" name="Google Shape;477;p28"/>
          <p:cNvSpPr/>
          <p:nvPr>
            <p:custDataLst>
              <p:tags r:id="rId18"/>
            </p:custDataLst>
          </p:nvPr>
        </p:nvSpPr>
        <p:spPr>
          <a:xfrm>
            <a:off x="11452832" y="4407033"/>
            <a:ext cx="122096" cy="137877"/>
          </a:xfrm>
          <a:custGeom>
            <a:avLst/>
            <a:gdLst/>
            <a:ahLst/>
            <a:cxnLst/>
            <a:rect l="l" t="t" r="r" b="b"/>
            <a:pathLst>
              <a:path w="1176" h="1328" extrusionOk="0">
                <a:moveTo>
                  <a:pt x="608" y="0"/>
                </a:moveTo>
                <a:cubicBezTo>
                  <a:pt x="601" y="0"/>
                  <a:pt x="594" y="0"/>
                  <a:pt x="588" y="1"/>
                </a:cubicBezTo>
                <a:lnTo>
                  <a:pt x="433" y="21"/>
                </a:lnTo>
                <a:cubicBezTo>
                  <a:pt x="334" y="49"/>
                  <a:pt x="248" y="99"/>
                  <a:pt x="175" y="171"/>
                </a:cubicBezTo>
                <a:cubicBezTo>
                  <a:pt x="144" y="210"/>
                  <a:pt x="113" y="251"/>
                  <a:pt x="83" y="290"/>
                </a:cubicBezTo>
                <a:cubicBezTo>
                  <a:pt x="29" y="382"/>
                  <a:pt x="4" y="480"/>
                  <a:pt x="4" y="585"/>
                </a:cubicBezTo>
                <a:lnTo>
                  <a:pt x="4" y="743"/>
                </a:lnTo>
                <a:cubicBezTo>
                  <a:pt x="1" y="822"/>
                  <a:pt x="17" y="898"/>
                  <a:pt x="54" y="968"/>
                </a:cubicBezTo>
                <a:cubicBezTo>
                  <a:pt x="77" y="1040"/>
                  <a:pt x="119" y="1103"/>
                  <a:pt x="175" y="1156"/>
                </a:cubicBezTo>
                <a:cubicBezTo>
                  <a:pt x="228" y="1214"/>
                  <a:pt x="290" y="1253"/>
                  <a:pt x="363" y="1276"/>
                </a:cubicBezTo>
                <a:cubicBezTo>
                  <a:pt x="428" y="1311"/>
                  <a:pt x="499" y="1327"/>
                  <a:pt x="574" y="1327"/>
                </a:cubicBezTo>
                <a:cubicBezTo>
                  <a:pt x="578" y="1327"/>
                  <a:pt x="583" y="1327"/>
                  <a:pt x="588" y="1327"/>
                </a:cubicBezTo>
                <a:lnTo>
                  <a:pt x="744" y="1306"/>
                </a:lnTo>
                <a:cubicBezTo>
                  <a:pt x="842" y="1279"/>
                  <a:pt x="929" y="1229"/>
                  <a:pt x="1002" y="1156"/>
                </a:cubicBezTo>
                <a:cubicBezTo>
                  <a:pt x="1032" y="1116"/>
                  <a:pt x="1063" y="1077"/>
                  <a:pt x="1094" y="1038"/>
                </a:cubicBezTo>
                <a:cubicBezTo>
                  <a:pt x="1147" y="946"/>
                  <a:pt x="1172" y="847"/>
                  <a:pt x="1172" y="743"/>
                </a:cubicBezTo>
                <a:lnTo>
                  <a:pt x="1172" y="585"/>
                </a:lnTo>
                <a:cubicBezTo>
                  <a:pt x="1176" y="504"/>
                  <a:pt x="1159" y="429"/>
                  <a:pt x="1122" y="360"/>
                </a:cubicBezTo>
                <a:cubicBezTo>
                  <a:pt x="1099" y="287"/>
                  <a:pt x="1058" y="225"/>
                  <a:pt x="1002" y="171"/>
                </a:cubicBezTo>
                <a:cubicBezTo>
                  <a:pt x="948" y="114"/>
                  <a:pt x="886" y="74"/>
                  <a:pt x="814" y="51"/>
                </a:cubicBezTo>
                <a:cubicBezTo>
                  <a:pt x="750" y="17"/>
                  <a:pt x="681" y="0"/>
                  <a:pt x="608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78" name="Google Shape;478;p28"/>
          <p:cNvSpPr/>
          <p:nvPr>
            <p:custDataLst>
              <p:tags r:id="rId19"/>
            </p:custDataLst>
          </p:nvPr>
        </p:nvSpPr>
        <p:spPr>
          <a:xfrm>
            <a:off x="8818593" y="6028821"/>
            <a:ext cx="130195" cy="129572"/>
          </a:xfrm>
          <a:custGeom>
            <a:avLst/>
            <a:gdLst/>
            <a:ahLst/>
            <a:cxnLst/>
            <a:rect l="l" t="t" r="r" b="b"/>
            <a:pathLst>
              <a:path w="1254" h="1248" extrusionOk="0">
                <a:moveTo>
                  <a:pt x="666" y="1"/>
                </a:moveTo>
                <a:lnTo>
                  <a:pt x="510" y="22"/>
                </a:lnTo>
                <a:cubicBezTo>
                  <a:pt x="411" y="49"/>
                  <a:pt x="324" y="99"/>
                  <a:pt x="252" y="171"/>
                </a:cubicBezTo>
                <a:lnTo>
                  <a:pt x="175" y="249"/>
                </a:lnTo>
                <a:cubicBezTo>
                  <a:pt x="117" y="302"/>
                  <a:pt x="77" y="366"/>
                  <a:pt x="55" y="438"/>
                </a:cubicBezTo>
                <a:cubicBezTo>
                  <a:pt x="17" y="508"/>
                  <a:pt x="1" y="582"/>
                  <a:pt x="4" y="663"/>
                </a:cubicBezTo>
                <a:cubicBezTo>
                  <a:pt x="1" y="744"/>
                  <a:pt x="17" y="819"/>
                  <a:pt x="55" y="888"/>
                </a:cubicBezTo>
                <a:cubicBezTo>
                  <a:pt x="77" y="961"/>
                  <a:pt x="119" y="1024"/>
                  <a:pt x="175" y="1077"/>
                </a:cubicBezTo>
                <a:cubicBezTo>
                  <a:pt x="214" y="1107"/>
                  <a:pt x="253" y="1138"/>
                  <a:pt x="294" y="1169"/>
                </a:cubicBezTo>
                <a:cubicBezTo>
                  <a:pt x="385" y="1221"/>
                  <a:pt x="483" y="1248"/>
                  <a:pt x="589" y="1248"/>
                </a:cubicBezTo>
                <a:lnTo>
                  <a:pt x="744" y="1227"/>
                </a:lnTo>
                <a:cubicBezTo>
                  <a:pt x="842" y="1200"/>
                  <a:pt x="929" y="1149"/>
                  <a:pt x="1002" y="1077"/>
                </a:cubicBezTo>
                <a:lnTo>
                  <a:pt x="1081" y="1000"/>
                </a:lnTo>
                <a:cubicBezTo>
                  <a:pt x="1137" y="946"/>
                  <a:pt x="1177" y="883"/>
                  <a:pt x="1201" y="811"/>
                </a:cubicBezTo>
                <a:cubicBezTo>
                  <a:pt x="1237" y="741"/>
                  <a:pt x="1253" y="666"/>
                  <a:pt x="1251" y="585"/>
                </a:cubicBezTo>
                <a:cubicBezTo>
                  <a:pt x="1253" y="505"/>
                  <a:pt x="1237" y="429"/>
                  <a:pt x="1201" y="360"/>
                </a:cubicBezTo>
                <a:cubicBezTo>
                  <a:pt x="1177" y="287"/>
                  <a:pt x="1136" y="225"/>
                  <a:pt x="1081" y="171"/>
                </a:cubicBezTo>
                <a:cubicBezTo>
                  <a:pt x="1040" y="142"/>
                  <a:pt x="1001" y="110"/>
                  <a:pt x="962" y="79"/>
                </a:cubicBezTo>
                <a:cubicBezTo>
                  <a:pt x="870" y="27"/>
                  <a:pt x="771" y="1"/>
                  <a:pt x="666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grpSp>
        <p:nvGrpSpPr>
          <p:cNvPr id="479" name="Google Shape;479;p28"/>
          <p:cNvGrpSpPr/>
          <p:nvPr>
            <p:custDataLst>
              <p:tags r:id="rId20"/>
            </p:custDataLst>
          </p:nvPr>
        </p:nvGrpSpPr>
        <p:grpSpPr>
          <a:xfrm rot="8866391">
            <a:off x="9501611" y="5464033"/>
            <a:ext cx="1917695" cy="1138388"/>
            <a:chOff x="7169534" y="580547"/>
            <a:chExt cx="1556076" cy="923723"/>
          </a:xfrm>
        </p:grpSpPr>
        <p:sp>
          <p:nvSpPr>
            <p:cNvPr id="480" name="Google Shape;480;p28"/>
            <p:cNvSpPr/>
            <p:nvPr>
              <p:custDataLst>
                <p:tags r:id="rId21"/>
              </p:custDataLst>
            </p:nvPr>
          </p:nvSpPr>
          <p:spPr>
            <a:xfrm>
              <a:off x="7169534" y="1169415"/>
              <a:ext cx="129219" cy="93017"/>
            </a:xfrm>
            <a:custGeom>
              <a:avLst/>
              <a:gdLst/>
              <a:ahLst/>
              <a:cxnLst/>
              <a:rect l="l" t="t" r="r" b="b"/>
              <a:pathLst>
                <a:path w="2727" h="1963" extrusionOk="0">
                  <a:moveTo>
                    <a:pt x="1104" y="1"/>
                  </a:moveTo>
                  <a:cubicBezTo>
                    <a:pt x="872" y="1"/>
                    <a:pt x="641" y="82"/>
                    <a:pt x="449" y="274"/>
                  </a:cubicBezTo>
                  <a:cubicBezTo>
                    <a:pt x="1" y="722"/>
                    <a:pt x="671" y="1963"/>
                    <a:pt x="1434" y="1963"/>
                  </a:cubicBezTo>
                  <a:cubicBezTo>
                    <a:pt x="1623" y="1963"/>
                    <a:pt x="1819" y="1886"/>
                    <a:pt x="2005" y="1700"/>
                  </a:cubicBezTo>
                  <a:cubicBezTo>
                    <a:pt x="2727" y="979"/>
                    <a:pt x="1908" y="1"/>
                    <a:pt x="1104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481" name="Google Shape;481;p28"/>
            <p:cNvSpPr/>
            <p:nvPr>
              <p:custDataLst>
                <p:tags r:id="rId22"/>
              </p:custDataLst>
            </p:nvPr>
          </p:nvSpPr>
          <p:spPr>
            <a:xfrm>
              <a:off x="7489477" y="610210"/>
              <a:ext cx="120500" cy="99935"/>
            </a:xfrm>
            <a:custGeom>
              <a:avLst/>
              <a:gdLst/>
              <a:ahLst/>
              <a:cxnLst/>
              <a:rect l="l" t="t" r="r" b="b"/>
              <a:pathLst>
                <a:path w="2543" h="2109" extrusionOk="0">
                  <a:moveTo>
                    <a:pt x="1244" y="0"/>
                  </a:moveTo>
                  <a:cubicBezTo>
                    <a:pt x="618" y="0"/>
                    <a:pt x="1" y="342"/>
                    <a:pt x="1" y="1055"/>
                  </a:cubicBezTo>
                  <a:cubicBezTo>
                    <a:pt x="1" y="1767"/>
                    <a:pt x="618" y="2109"/>
                    <a:pt x="1245" y="2109"/>
                  </a:cubicBezTo>
                  <a:cubicBezTo>
                    <a:pt x="1889" y="2109"/>
                    <a:pt x="2542" y="1747"/>
                    <a:pt x="2542" y="1055"/>
                  </a:cubicBezTo>
                  <a:cubicBezTo>
                    <a:pt x="2543" y="363"/>
                    <a:pt x="1889" y="0"/>
                    <a:pt x="1244" y="0"/>
                  </a:cubicBezTo>
                  <a:close/>
                </a:path>
              </a:pathLst>
            </a:custGeom>
            <a:solidFill>
              <a:srgbClr val="55B96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482" name="Google Shape;482;p28"/>
            <p:cNvSpPr/>
            <p:nvPr>
              <p:custDataLst>
                <p:tags r:id="rId23"/>
              </p:custDataLst>
            </p:nvPr>
          </p:nvSpPr>
          <p:spPr>
            <a:xfrm>
              <a:off x="8133108" y="580547"/>
              <a:ext cx="119647" cy="79654"/>
            </a:xfrm>
            <a:custGeom>
              <a:avLst/>
              <a:gdLst/>
              <a:ahLst/>
              <a:cxnLst/>
              <a:rect l="l" t="t" r="r" b="b"/>
              <a:pathLst>
                <a:path w="2525" h="1681" extrusionOk="0">
                  <a:moveTo>
                    <a:pt x="983" y="1"/>
                  </a:moveTo>
                  <a:cubicBezTo>
                    <a:pt x="446" y="1"/>
                    <a:pt x="0" y="326"/>
                    <a:pt x="192" y="1108"/>
                  </a:cubicBezTo>
                  <a:cubicBezTo>
                    <a:pt x="293" y="1523"/>
                    <a:pt x="576" y="1681"/>
                    <a:pt x="898" y="1681"/>
                  </a:cubicBezTo>
                  <a:cubicBezTo>
                    <a:pt x="1615" y="1681"/>
                    <a:pt x="2524" y="902"/>
                    <a:pt x="2062" y="440"/>
                  </a:cubicBezTo>
                  <a:cubicBezTo>
                    <a:pt x="1785" y="163"/>
                    <a:pt x="1361" y="1"/>
                    <a:pt x="983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483" name="Google Shape;483;p28"/>
            <p:cNvSpPr/>
            <p:nvPr>
              <p:custDataLst>
                <p:tags r:id="rId24"/>
              </p:custDataLst>
            </p:nvPr>
          </p:nvSpPr>
          <p:spPr>
            <a:xfrm>
              <a:off x="8358802" y="953135"/>
              <a:ext cx="153954" cy="117752"/>
            </a:xfrm>
            <a:custGeom>
              <a:avLst/>
              <a:gdLst/>
              <a:ahLst/>
              <a:cxnLst/>
              <a:rect l="l" t="t" r="r" b="b"/>
              <a:pathLst>
                <a:path w="3248" h="2485" extrusionOk="0">
                  <a:moveTo>
                    <a:pt x="1419" y="0"/>
                  </a:moveTo>
                  <a:cubicBezTo>
                    <a:pt x="893" y="0"/>
                    <a:pt x="419" y="255"/>
                    <a:pt x="264" y="863"/>
                  </a:cubicBezTo>
                  <a:cubicBezTo>
                    <a:pt x="0" y="1902"/>
                    <a:pt x="1078" y="2484"/>
                    <a:pt x="2011" y="2484"/>
                  </a:cubicBezTo>
                  <a:cubicBezTo>
                    <a:pt x="2665" y="2484"/>
                    <a:pt x="3249" y="2198"/>
                    <a:pt x="3249" y="1583"/>
                  </a:cubicBezTo>
                  <a:cubicBezTo>
                    <a:pt x="3249" y="663"/>
                    <a:pt x="2266" y="0"/>
                    <a:pt x="1419" y="0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484" name="Google Shape;484;p28"/>
            <p:cNvSpPr/>
            <p:nvPr>
              <p:custDataLst>
                <p:tags r:id="rId25"/>
              </p:custDataLst>
            </p:nvPr>
          </p:nvSpPr>
          <p:spPr>
            <a:xfrm>
              <a:off x="7679870" y="1011940"/>
              <a:ext cx="104863" cy="76385"/>
            </a:xfrm>
            <a:custGeom>
              <a:avLst/>
              <a:gdLst/>
              <a:ahLst/>
              <a:cxnLst/>
              <a:rect l="l" t="t" r="r" b="b"/>
              <a:pathLst>
                <a:path w="2213" h="1611" extrusionOk="0">
                  <a:moveTo>
                    <a:pt x="1140" y="1"/>
                  </a:moveTo>
                  <a:cubicBezTo>
                    <a:pt x="576" y="1"/>
                    <a:pt x="1" y="270"/>
                    <a:pt x="1" y="773"/>
                  </a:cubicBezTo>
                  <a:cubicBezTo>
                    <a:pt x="1" y="1342"/>
                    <a:pt x="534" y="1612"/>
                    <a:pt x="1077" y="1612"/>
                  </a:cubicBezTo>
                  <a:cubicBezTo>
                    <a:pt x="1640" y="1612"/>
                    <a:pt x="2213" y="1322"/>
                    <a:pt x="2213" y="775"/>
                  </a:cubicBezTo>
                  <a:cubicBezTo>
                    <a:pt x="2213" y="249"/>
                    <a:pt x="1682" y="1"/>
                    <a:pt x="1140" y="1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485" name="Google Shape;485;p28"/>
            <p:cNvSpPr/>
            <p:nvPr>
              <p:custDataLst>
                <p:tags r:id="rId26"/>
              </p:custDataLst>
            </p:nvPr>
          </p:nvSpPr>
          <p:spPr>
            <a:xfrm>
              <a:off x="8172999" y="1286955"/>
              <a:ext cx="174140" cy="107896"/>
            </a:xfrm>
            <a:custGeom>
              <a:avLst/>
              <a:gdLst/>
              <a:ahLst/>
              <a:cxnLst/>
              <a:rect l="l" t="t" r="r" b="b"/>
              <a:pathLst>
                <a:path w="3675" h="2277" extrusionOk="0">
                  <a:moveTo>
                    <a:pt x="1632" y="0"/>
                  </a:moveTo>
                  <a:cubicBezTo>
                    <a:pt x="1486" y="0"/>
                    <a:pt x="1341" y="22"/>
                    <a:pt x="1206" y="70"/>
                  </a:cubicBezTo>
                  <a:cubicBezTo>
                    <a:pt x="1" y="498"/>
                    <a:pt x="977" y="2276"/>
                    <a:pt x="2005" y="2276"/>
                  </a:cubicBezTo>
                  <a:cubicBezTo>
                    <a:pt x="2233" y="2276"/>
                    <a:pt x="2463" y="2189"/>
                    <a:pt x="2673" y="1979"/>
                  </a:cubicBezTo>
                  <a:cubicBezTo>
                    <a:pt x="3674" y="978"/>
                    <a:pt x="2605" y="0"/>
                    <a:pt x="1632" y="0"/>
                  </a:cubicBezTo>
                  <a:close/>
                </a:path>
              </a:pathLst>
            </a:custGeom>
            <a:solidFill>
              <a:srgbClr val="55B96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486" name="Google Shape;486;p28"/>
            <p:cNvSpPr/>
            <p:nvPr>
              <p:custDataLst>
                <p:tags r:id="rId27"/>
              </p:custDataLst>
            </p:nvPr>
          </p:nvSpPr>
          <p:spPr>
            <a:xfrm>
              <a:off x="8601319" y="1419308"/>
              <a:ext cx="124291" cy="84961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487" name="Google Shape;487;p28"/>
            <p:cNvSpPr/>
            <p:nvPr>
              <p:custDataLst>
                <p:tags r:id="rId28"/>
              </p:custDataLst>
            </p:nvPr>
          </p:nvSpPr>
          <p:spPr>
            <a:xfrm>
              <a:off x="7609969" y="1419308"/>
              <a:ext cx="124291" cy="84961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</p:grpSp>
      <p:sp>
        <p:nvSpPr>
          <p:cNvPr id="488" name="Google Shape;488;p28"/>
          <p:cNvSpPr/>
          <p:nvPr>
            <p:custDataLst>
              <p:tags r:id="rId29"/>
            </p:custDataLst>
          </p:nvPr>
        </p:nvSpPr>
        <p:spPr>
          <a:xfrm rot="-8690361">
            <a:off x="346547" y="3139413"/>
            <a:ext cx="439644" cy="327175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89" name="Google Shape;489;p28"/>
          <p:cNvSpPr/>
          <p:nvPr>
            <p:custDataLst>
              <p:tags r:id="rId30"/>
            </p:custDataLst>
          </p:nvPr>
        </p:nvSpPr>
        <p:spPr>
          <a:xfrm rot="9439376">
            <a:off x="7972821" y="6299012"/>
            <a:ext cx="439639" cy="327171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90" name="Google Shape;490;p28"/>
          <p:cNvSpPr/>
          <p:nvPr>
            <p:custDataLst>
              <p:tags r:id="rId31"/>
            </p:custDataLst>
          </p:nvPr>
        </p:nvSpPr>
        <p:spPr>
          <a:xfrm>
            <a:off x="675907" y="4721971"/>
            <a:ext cx="146033" cy="146145"/>
          </a:xfrm>
          <a:custGeom>
            <a:avLst/>
            <a:gdLst/>
            <a:ahLst/>
            <a:cxnLst/>
            <a:rect l="l" t="t" r="r" b="b"/>
            <a:pathLst>
              <a:path w="1300" h="1301" extrusionOk="0">
                <a:moveTo>
                  <a:pt x="571" y="0"/>
                </a:moveTo>
                <a:cubicBezTo>
                  <a:pt x="495" y="0"/>
                  <a:pt x="425" y="17"/>
                  <a:pt x="360" y="52"/>
                </a:cubicBezTo>
                <a:cubicBezTo>
                  <a:pt x="287" y="75"/>
                  <a:pt x="225" y="116"/>
                  <a:pt x="171" y="172"/>
                </a:cubicBezTo>
                <a:cubicBezTo>
                  <a:pt x="142" y="211"/>
                  <a:pt x="110" y="251"/>
                  <a:pt x="79" y="291"/>
                </a:cubicBezTo>
                <a:cubicBezTo>
                  <a:pt x="27" y="382"/>
                  <a:pt x="1" y="480"/>
                  <a:pt x="1" y="586"/>
                </a:cubicBezTo>
                <a:lnTo>
                  <a:pt x="21" y="741"/>
                </a:lnTo>
                <a:cubicBezTo>
                  <a:pt x="49" y="840"/>
                  <a:pt x="99" y="926"/>
                  <a:pt x="171" y="999"/>
                </a:cubicBezTo>
                <a:lnTo>
                  <a:pt x="301" y="1129"/>
                </a:lnTo>
                <a:cubicBezTo>
                  <a:pt x="355" y="1187"/>
                  <a:pt x="417" y="1226"/>
                  <a:pt x="489" y="1249"/>
                </a:cubicBezTo>
                <a:cubicBezTo>
                  <a:pt x="553" y="1283"/>
                  <a:pt x="622" y="1300"/>
                  <a:pt x="695" y="1300"/>
                </a:cubicBezTo>
                <a:cubicBezTo>
                  <a:pt x="702" y="1300"/>
                  <a:pt x="708" y="1300"/>
                  <a:pt x="715" y="1300"/>
                </a:cubicBezTo>
                <a:cubicBezTo>
                  <a:pt x="722" y="1300"/>
                  <a:pt x="728" y="1300"/>
                  <a:pt x="735" y="1300"/>
                </a:cubicBezTo>
                <a:cubicBezTo>
                  <a:pt x="807" y="1300"/>
                  <a:pt x="876" y="1283"/>
                  <a:pt x="940" y="1249"/>
                </a:cubicBezTo>
                <a:cubicBezTo>
                  <a:pt x="1012" y="1226"/>
                  <a:pt x="1076" y="1185"/>
                  <a:pt x="1128" y="1129"/>
                </a:cubicBezTo>
                <a:cubicBezTo>
                  <a:pt x="1159" y="1090"/>
                  <a:pt x="1191" y="1051"/>
                  <a:pt x="1220" y="1010"/>
                </a:cubicBezTo>
                <a:cubicBezTo>
                  <a:pt x="1274" y="918"/>
                  <a:pt x="1300" y="820"/>
                  <a:pt x="1300" y="715"/>
                </a:cubicBezTo>
                <a:lnTo>
                  <a:pt x="1279" y="560"/>
                </a:lnTo>
                <a:cubicBezTo>
                  <a:pt x="1252" y="462"/>
                  <a:pt x="1200" y="375"/>
                  <a:pt x="1128" y="301"/>
                </a:cubicBezTo>
                <a:lnTo>
                  <a:pt x="1077" y="250"/>
                </a:lnTo>
                <a:cubicBezTo>
                  <a:pt x="1068" y="240"/>
                  <a:pt x="1060" y="231"/>
                  <a:pt x="1051" y="223"/>
                </a:cubicBezTo>
                <a:lnTo>
                  <a:pt x="1051" y="223"/>
                </a:lnTo>
                <a:lnTo>
                  <a:pt x="999" y="172"/>
                </a:lnTo>
                <a:cubicBezTo>
                  <a:pt x="946" y="114"/>
                  <a:pt x="882" y="75"/>
                  <a:pt x="810" y="52"/>
                </a:cubicBezTo>
                <a:cubicBezTo>
                  <a:pt x="744" y="17"/>
                  <a:pt x="675" y="0"/>
                  <a:pt x="599" y="0"/>
                </a:cubicBezTo>
                <a:cubicBezTo>
                  <a:pt x="595" y="0"/>
                  <a:pt x="590" y="0"/>
                  <a:pt x="585" y="0"/>
                </a:cubicBezTo>
                <a:cubicBezTo>
                  <a:pt x="580" y="0"/>
                  <a:pt x="576" y="0"/>
                  <a:pt x="571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91" name="Google Shape;491;p28"/>
          <p:cNvSpPr/>
          <p:nvPr>
            <p:custDataLst>
              <p:tags r:id="rId32"/>
            </p:custDataLst>
          </p:nvPr>
        </p:nvSpPr>
        <p:spPr>
          <a:xfrm>
            <a:off x="163156" y="4012321"/>
            <a:ext cx="146033" cy="146145"/>
          </a:xfrm>
          <a:custGeom>
            <a:avLst/>
            <a:gdLst/>
            <a:ahLst/>
            <a:cxnLst/>
            <a:rect l="l" t="t" r="r" b="b"/>
            <a:pathLst>
              <a:path w="1300" h="1301" extrusionOk="0">
                <a:moveTo>
                  <a:pt x="571" y="0"/>
                </a:moveTo>
                <a:cubicBezTo>
                  <a:pt x="495" y="0"/>
                  <a:pt x="425" y="17"/>
                  <a:pt x="360" y="52"/>
                </a:cubicBezTo>
                <a:cubicBezTo>
                  <a:pt x="287" y="75"/>
                  <a:pt x="225" y="116"/>
                  <a:pt x="171" y="172"/>
                </a:cubicBezTo>
                <a:cubicBezTo>
                  <a:pt x="142" y="211"/>
                  <a:pt x="110" y="251"/>
                  <a:pt x="79" y="291"/>
                </a:cubicBezTo>
                <a:cubicBezTo>
                  <a:pt x="27" y="382"/>
                  <a:pt x="1" y="480"/>
                  <a:pt x="1" y="586"/>
                </a:cubicBezTo>
                <a:lnTo>
                  <a:pt x="21" y="741"/>
                </a:lnTo>
                <a:cubicBezTo>
                  <a:pt x="49" y="840"/>
                  <a:pt x="99" y="926"/>
                  <a:pt x="171" y="999"/>
                </a:cubicBezTo>
                <a:lnTo>
                  <a:pt x="301" y="1129"/>
                </a:lnTo>
                <a:cubicBezTo>
                  <a:pt x="355" y="1187"/>
                  <a:pt x="417" y="1226"/>
                  <a:pt x="489" y="1249"/>
                </a:cubicBezTo>
                <a:cubicBezTo>
                  <a:pt x="553" y="1283"/>
                  <a:pt x="622" y="1300"/>
                  <a:pt x="695" y="1300"/>
                </a:cubicBezTo>
                <a:cubicBezTo>
                  <a:pt x="702" y="1300"/>
                  <a:pt x="708" y="1300"/>
                  <a:pt x="715" y="1300"/>
                </a:cubicBezTo>
                <a:cubicBezTo>
                  <a:pt x="722" y="1300"/>
                  <a:pt x="728" y="1300"/>
                  <a:pt x="735" y="1300"/>
                </a:cubicBezTo>
                <a:cubicBezTo>
                  <a:pt x="807" y="1300"/>
                  <a:pt x="876" y="1283"/>
                  <a:pt x="940" y="1249"/>
                </a:cubicBezTo>
                <a:cubicBezTo>
                  <a:pt x="1012" y="1226"/>
                  <a:pt x="1076" y="1185"/>
                  <a:pt x="1128" y="1129"/>
                </a:cubicBezTo>
                <a:cubicBezTo>
                  <a:pt x="1159" y="1090"/>
                  <a:pt x="1191" y="1051"/>
                  <a:pt x="1220" y="1010"/>
                </a:cubicBezTo>
                <a:cubicBezTo>
                  <a:pt x="1274" y="918"/>
                  <a:pt x="1300" y="820"/>
                  <a:pt x="1300" y="715"/>
                </a:cubicBezTo>
                <a:lnTo>
                  <a:pt x="1279" y="560"/>
                </a:lnTo>
                <a:cubicBezTo>
                  <a:pt x="1252" y="462"/>
                  <a:pt x="1200" y="375"/>
                  <a:pt x="1128" y="301"/>
                </a:cubicBezTo>
                <a:lnTo>
                  <a:pt x="1077" y="250"/>
                </a:lnTo>
                <a:cubicBezTo>
                  <a:pt x="1068" y="240"/>
                  <a:pt x="1060" y="231"/>
                  <a:pt x="1051" y="223"/>
                </a:cubicBezTo>
                <a:lnTo>
                  <a:pt x="1051" y="223"/>
                </a:lnTo>
                <a:lnTo>
                  <a:pt x="999" y="172"/>
                </a:lnTo>
                <a:cubicBezTo>
                  <a:pt x="946" y="114"/>
                  <a:pt x="882" y="75"/>
                  <a:pt x="810" y="52"/>
                </a:cubicBezTo>
                <a:cubicBezTo>
                  <a:pt x="744" y="17"/>
                  <a:pt x="675" y="0"/>
                  <a:pt x="599" y="0"/>
                </a:cubicBezTo>
                <a:cubicBezTo>
                  <a:pt x="595" y="0"/>
                  <a:pt x="590" y="0"/>
                  <a:pt x="585" y="0"/>
                </a:cubicBezTo>
                <a:cubicBezTo>
                  <a:pt x="580" y="0"/>
                  <a:pt x="576" y="0"/>
                  <a:pt x="571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92" name="Google Shape;492;p28"/>
          <p:cNvSpPr/>
          <p:nvPr>
            <p:custDataLst>
              <p:tags r:id="rId33"/>
            </p:custDataLst>
          </p:nvPr>
        </p:nvSpPr>
        <p:spPr>
          <a:xfrm>
            <a:off x="9422973" y="5660824"/>
            <a:ext cx="78387" cy="60840"/>
          </a:xfrm>
          <a:custGeom>
            <a:avLst/>
            <a:gdLst/>
            <a:ahLst/>
            <a:cxnLst/>
            <a:rect l="l" t="t" r="r" b="b"/>
            <a:pathLst>
              <a:path w="755" h="586" extrusionOk="0">
                <a:moveTo>
                  <a:pt x="378" y="1"/>
                </a:moveTo>
                <a:cubicBezTo>
                  <a:pt x="2" y="1"/>
                  <a:pt x="1" y="585"/>
                  <a:pt x="378" y="585"/>
                </a:cubicBezTo>
                <a:cubicBezTo>
                  <a:pt x="754" y="585"/>
                  <a:pt x="755" y="1"/>
                  <a:pt x="37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MAIN_POINT_1_3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9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528000" y="4295433"/>
            <a:ext cx="5136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 rot="-268">
            <a:off x="3528000" y="5048035"/>
            <a:ext cx="51360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29"/>
          <p:cNvSpPr>
            <a:spLocks noGrp="1"/>
          </p:cNvSpPr>
          <p:nvPr>
            <p:ph type="pic" idx="2"/>
            <p:custDataLst>
              <p:tags r:id="rId4"/>
            </p:custDataLst>
          </p:nvPr>
        </p:nvSpPr>
        <p:spPr>
          <a:xfrm>
            <a:off x="5150367" y="1117600"/>
            <a:ext cx="1891600" cy="247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97" name="Google Shape;497;p29"/>
          <p:cNvSpPr/>
          <p:nvPr>
            <p:custDataLst>
              <p:tags r:id="rId5"/>
            </p:custDataLst>
          </p:nvPr>
        </p:nvSpPr>
        <p:spPr>
          <a:xfrm rot="10800000" flipH="1">
            <a:off x="0" y="-88755"/>
            <a:ext cx="8711239" cy="4382552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98" name="Google Shape;498;p29"/>
          <p:cNvSpPr/>
          <p:nvPr>
            <p:custDataLst>
              <p:tags r:id="rId6"/>
            </p:custDataLst>
          </p:nvPr>
        </p:nvSpPr>
        <p:spPr>
          <a:xfrm rot="7233891">
            <a:off x="5562187" y="3358361"/>
            <a:ext cx="8120851" cy="3965491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499" name="Google Shape;499;p29"/>
          <p:cNvSpPr/>
          <p:nvPr>
            <p:custDataLst>
              <p:tags r:id="rId7"/>
            </p:custDataLst>
          </p:nvPr>
        </p:nvSpPr>
        <p:spPr>
          <a:xfrm rot="5231319" flipH="1">
            <a:off x="179752" y="884935"/>
            <a:ext cx="7218364" cy="741581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00" name="Google Shape;500;p29"/>
          <p:cNvSpPr/>
          <p:nvPr>
            <p:custDataLst>
              <p:tags r:id="rId8"/>
            </p:custDataLst>
          </p:nvPr>
        </p:nvSpPr>
        <p:spPr>
          <a:xfrm rot="-8531682">
            <a:off x="5471879" y="-1303649"/>
            <a:ext cx="6434981" cy="5241445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01" name="Google Shape;501;p29"/>
          <p:cNvSpPr/>
          <p:nvPr>
            <p:custDataLst>
              <p:tags r:id="rId9"/>
            </p:custDataLst>
          </p:nvPr>
        </p:nvSpPr>
        <p:spPr>
          <a:xfrm rot="-5879290">
            <a:off x="11580099" y="687625"/>
            <a:ext cx="348941" cy="320132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02" name="Google Shape;502;p29"/>
          <p:cNvSpPr/>
          <p:nvPr>
            <p:custDataLst>
              <p:tags r:id="rId10"/>
            </p:custDataLst>
          </p:nvPr>
        </p:nvSpPr>
        <p:spPr>
          <a:xfrm rot="-7473771">
            <a:off x="11668419" y="2677113"/>
            <a:ext cx="172295" cy="124025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03" name="Google Shape;503;p29"/>
          <p:cNvSpPr/>
          <p:nvPr>
            <p:custDataLst>
              <p:tags r:id="rId11"/>
            </p:custDataLst>
          </p:nvPr>
        </p:nvSpPr>
        <p:spPr>
          <a:xfrm rot="-7473771">
            <a:off x="11154953" y="1863761"/>
            <a:ext cx="139820" cy="101848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04" name="Google Shape;504;p29"/>
          <p:cNvSpPr/>
          <p:nvPr>
            <p:custDataLst>
              <p:tags r:id="rId12"/>
            </p:custDataLst>
          </p:nvPr>
        </p:nvSpPr>
        <p:spPr>
          <a:xfrm rot="-7473771">
            <a:off x="11071116" y="1135677"/>
            <a:ext cx="232191" cy="143864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05" name="Google Shape;505;p29"/>
          <p:cNvSpPr/>
          <p:nvPr>
            <p:custDataLst>
              <p:tags r:id="rId13"/>
            </p:custDataLst>
          </p:nvPr>
        </p:nvSpPr>
        <p:spPr>
          <a:xfrm rot="-7473771">
            <a:off x="10906248" y="315547"/>
            <a:ext cx="165724" cy="113284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06" name="Google Shape;506;p29"/>
          <p:cNvSpPr/>
          <p:nvPr>
            <p:custDataLst>
              <p:tags r:id="rId14"/>
            </p:custDataLst>
          </p:nvPr>
        </p:nvSpPr>
        <p:spPr>
          <a:xfrm rot="-7473771">
            <a:off x="11671703" y="1677373"/>
            <a:ext cx="165724" cy="113284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07" name="Google Shape;507;p29"/>
          <p:cNvSpPr/>
          <p:nvPr>
            <p:custDataLst>
              <p:tags r:id="rId15"/>
            </p:custDataLst>
          </p:nvPr>
        </p:nvSpPr>
        <p:spPr>
          <a:xfrm rot="10203041">
            <a:off x="1439571" y="6153524"/>
            <a:ext cx="159539" cy="106212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08" name="Google Shape;508;p29"/>
          <p:cNvSpPr/>
          <p:nvPr>
            <p:custDataLst>
              <p:tags r:id="rId16"/>
            </p:custDataLst>
          </p:nvPr>
        </p:nvSpPr>
        <p:spPr>
          <a:xfrm rot="10203041">
            <a:off x="883791" y="5614892"/>
            <a:ext cx="205284" cy="157011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09" name="Google Shape;509;p29"/>
          <p:cNvSpPr/>
          <p:nvPr>
            <p:custDataLst>
              <p:tags r:id="rId17"/>
            </p:custDataLst>
          </p:nvPr>
        </p:nvSpPr>
        <p:spPr>
          <a:xfrm rot="10203041">
            <a:off x="441845" y="5051288"/>
            <a:ext cx="165731" cy="1132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10" name="Google Shape;510;p29"/>
          <p:cNvSpPr/>
          <p:nvPr>
            <p:custDataLst>
              <p:tags r:id="rId18"/>
            </p:custDataLst>
          </p:nvPr>
        </p:nvSpPr>
        <p:spPr>
          <a:xfrm rot="-7533154" flipH="1">
            <a:off x="428712" y="4291728"/>
            <a:ext cx="910411" cy="3222259"/>
          </a:xfrm>
          <a:custGeom>
            <a:avLst/>
            <a:gdLst/>
            <a:ahLst/>
            <a:cxnLst/>
            <a:rect l="l" t="t" r="r" b="b"/>
            <a:pathLst>
              <a:path w="6492" h="22977" extrusionOk="0">
                <a:moveTo>
                  <a:pt x="5291" y="6219"/>
                </a:moveTo>
                <a:cubicBezTo>
                  <a:pt x="5433" y="6219"/>
                  <a:pt x="5589" y="6276"/>
                  <a:pt x="5697" y="6374"/>
                </a:cubicBezTo>
                <a:cubicBezTo>
                  <a:pt x="5898" y="6555"/>
                  <a:pt x="5983" y="6858"/>
                  <a:pt x="6026" y="7155"/>
                </a:cubicBezTo>
                <a:cubicBezTo>
                  <a:pt x="6276" y="9007"/>
                  <a:pt x="6191" y="10908"/>
                  <a:pt x="5778" y="12733"/>
                </a:cubicBezTo>
                <a:cubicBezTo>
                  <a:pt x="5641" y="13340"/>
                  <a:pt x="5468" y="13946"/>
                  <a:pt x="5182" y="14499"/>
                </a:cubicBezTo>
                <a:cubicBezTo>
                  <a:pt x="5008" y="14865"/>
                  <a:pt x="4754" y="15210"/>
                  <a:pt x="4447" y="15494"/>
                </a:cubicBezTo>
                <a:lnTo>
                  <a:pt x="4447" y="15494"/>
                </a:lnTo>
                <a:cubicBezTo>
                  <a:pt x="4513" y="13801"/>
                  <a:pt x="4598" y="12109"/>
                  <a:pt x="4718" y="10440"/>
                </a:cubicBezTo>
                <a:cubicBezTo>
                  <a:pt x="4812" y="9063"/>
                  <a:pt x="4909" y="7687"/>
                  <a:pt x="5027" y="6310"/>
                </a:cubicBezTo>
                <a:lnTo>
                  <a:pt x="5027" y="6310"/>
                </a:lnTo>
                <a:cubicBezTo>
                  <a:pt x="5095" y="6247"/>
                  <a:pt x="5190" y="6219"/>
                  <a:pt x="5291" y="6219"/>
                </a:cubicBezTo>
                <a:close/>
                <a:moveTo>
                  <a:pt x="1031" y="1"/>
                </a:moveTo>
                <a:lnTo>
                  <a:pt x="1031" y="1"/>
                </a:lnTo>
                <a:cubicBezTo>
                  <a:pt x="219" y="4220"/>
                  <a:pt x="0" y="8781"/>
                  <a:pt x="314" y="13133"/>
                </a:cubicBezTo>
                <a:cubicBezTo>
                  <a:pt x="441" y="14340"/>
                  <a:pt x="846" y="15840"/>
                  <a:pt x="2156" y="16229"/>
                </a:cubicBezTo>
                <a:cubicBezTo>
                  <a:pt x="2344" y="16280"/>
                  <a:pt x="2532" y="16304"/>
                  <a:pt x="2716" y="16304"/>
                </a:cubicBezTo>
                <a:cubicBezTo>
                  <a:pt x="3265" y="16304"/>
                  <a:pt x="3789" y="16095"/>
                  <a:pt x="4234" y="15765"/>
                </a:cubicBezTo>
                <a:lnTo>
                  <a:pt x="4234" y="15765"/>
                </a:lnTo>
                <a:cubicBezTo>
                  <a:pt x="4172" y="18169"/>
                  <a:pt x="4171" y="20574"/>
                  <a:pt x="4234" y="22976"/>
                </a:cubicBezTo>
                <a:cubicBezTo>
                  <a:pt x="4294" y="20564"/>
                  <a:pt x="4348" y="18080"/>
                  <a:pt x="4443" y="15597"/>
                </a:cubicBezTo>
                <a:lnTo>
                  <a:pt x="4443" y="15597"/>
                </a:lnTo>
                <a:cubicBezTo>
                  <a:pt x="4782" y="15299"/>
                  <a:pt x="5062" y="14931"/>
                  <a:pt x="5254" y="14538"/>
                </a:cubicBezTo>
                <a:cubicBezTo>
                  <a:pt x="6308" y="12245"/>
                  <a:pt x="6491" y="9612"/>
                  <a:pt x="6234" y="7126"/>
                </a:cubicBezTo>
                <a:cubicBezTo>
                  <a:pt x="6189" y="6812"/>
                  <a:pt x="6108" y="6462"/>
                  <a:pt x="5840" y="6210"/>
                </a:cubicBezTo>
                <a:cubicBezTo>
                  <a:pt x="5691" y="6077"/>
                  <a:pt x="5486" y="5994"/>
                  <a:pt x="5285" y="5994"/>
                </a:cubicBezTo>
                <a:cubicBezTo>
                  <a:pt x="5119" y="5994"/>
                  <a:pt x="4956" y="6051"/>
                  <a:pt x="4833" y="6186"/>
                </a:cubicBezTo>
                <a:cubicBezTo>
                  <a:pt x="4639" y="7579"/>
                  <a:pt x="4581" y="9014"/>
                  <a:pt x="4474" y="10424"/>
                </a:cubicBezTo>
                <a:cubicBezTo>
                  <a:pt x="4363" y="12171"/>
                  <a:pt x="4283" y="13921"/>
                  <a:pt x="4237" y="15671"/>
                </a:cubicBezTo>
                <a:lnTo>
                  <a:pt x="4237" y="15671"/>
                </a:lnTo>
                <a:cubicBezTo>
                  <a:pt x="3800" y="16009"/>
                  <a:pt x="3280" y="16223"/>
                  <a:pt x="2738" y="16223"/>
                </a:cubicBezTo>
                <a:cubicBezTo>
                  <a:pt x="2555" y="16223"/>
                  <a:pt x="2369" y="16199"/>
                  <a:pt x="2184" y="16146"/>
                </a:cubicBezTo>
                <a:cubicBezTo>
                  <a:pt x="918" y="15754"/>
                  <a:pt x="582" y="14289"/>
                  <a:pt x="479" y="13116"/>
                </a:cubicBezTo>
                <a:cubicBezTo>
                  <a:pt x="241" y="8741"/>
                  <a:pt x="442" y="4346"/>
                  <a:pt x="1031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11" name="Google Shape;511;p29"/>
          <p:cNvSpPr/>
          <p:nvPr>
            <p:custDataLst>
              <p:tags r:id="rId19"/>
            </p:custDataLst>
          </p:nvPr>
        </p:nvSpPr>
        <p:spPr>
          <a:xfrm rot="5934850">
            <a:off x="626797" y="4632841"/>
            <a:ext cx="348941" cy="320132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MAIN_POINT_1_4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0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88400" y="2065567"/>
            <a:ext cx="3876800" cy="12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14" name="Google Shape;514;p30"/>
          <p:cNvSpPr txBox="1"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 rot="-355">
            <a:off x="5788400" y="3365020"/>
            <a:ext cx="3876800" cy="1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30"/>
          <p:cNvSpPr>
            <a:spLocks noGrp="1"/>
          </p:cNvSpPr>
          <p:nvPr>
            <p:ph type="pic" idx="2"/>
            <p:custDataLst>
              <p:tags r:id="rId4"/>
            </p:custDataLst>
          </p:nvPr>
        </p:nvSpPr>
        <p:spPr>
          <a:xfrm>
            <a:off x="3329572" y="2027849"/>
            <a:ext cx="1627600" cy="269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516" name="Google Shape;516;p30"/>
          <p:cNvSpPr/>
          <p:nvPr>
            <p:custDataLst>
              <p:tags r:id="rId5"/>
            </p:custDataLst>
          </p:nvPr>
        </p:nvSpPr>
        <p:spPr>
          <a:xfrm rot="4241254" flipH="1">
            <a:off x="5831479" y="684733"/>
            <a:ext cx="7949261" cy="4244239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17" name="Google Shape;517;p30"/>
          <p:cNvSpPr/>
          <p:nvPr>
            <p:custDataLst>
              <p:tags r:id="rId6"/>
            </p:custDataLst>
          </p:nvPr>
        </p:nvSpPr>
        <p:spPr>
          <a:xfrm rot="-3087998" flipH="1">
            <a:off x="269563" y="-1143061"/>
            <a:ext cx="6289429" cy="5941100"/>
          </a:xfrm>
          <a:custGeom>
            <a:avLst/>
            <a:gdLst/>
            <a:ahLst/>
            <a:cxnLst/>
            <a:rect l="l" t="t" r="r" b="b"/>
            <a:pathLst>
              <a:path w="30966" h="29251" extrusionOk="0">
                <a:moveTo>
                  <a:pt x="17580" y="4671"/>
                </a:moveTo>
                <a:cubicBezTo>
                  <a:pt x="21022" y="4671"/>
                  <a:pt x="22448" y="5481"/>
                  <a:pt x="23006" y="5993"/>
                </a:cubicBezTo>
                <a:cubicBezTo>
                  <a:pt x="24387" y="7262"/>
                  <a:pt x="26074" y="10834"/>
                  <a:pt x="26230" y="12818"/>
                </a:cubicBezTo>
                <a:cubicBezTo>
                  <a:pt x="26257" y="13174"/>
                  <a:pt x="26165" y="13622"/>
                  <a:pt x="26093" y="13928"/>
                </a:cubicBezTo>
                <a:cubicBezTo>
                  <a:pt x="25211" y="17688"/>
                  <a:pt x="22111" y="21192"/>
                  <a:pt x="17801" y="23298"/>
                </a:cubicBezTo>
                <a:cubicBezTo>
                  <a:pt x="16504" y="23932"/>
                  <a:pt x="14781" y="24572"/>
                  <a:pt x="13113" y="24572"/>
                </a:cubicBezTo>
                <a:cubicBezTo>
                  <a:pt x="12515" y="24572"/>
                  <a:pt x="11924" y="24489"/>
                  <a:pt x="11363" y="24295"/>
                </a:cubicBezTo>
                <a:cubicBezTo>
                  <a:pt x="9602" y="23686"/>
                  <a:pt x="8187" y="22058"/>
                  <a:pt x="6651" y="20150"/>
                </a:cubicBezTo>
                <a:cubicBezTo>
                  <a:pt x="5999" y="19339"/>
                  <a:pt x="5260" y="18424"/>
                  <a:pt x="4957" y="17533"/>
                </a:cubicBezTo>
                <a:cubicBezTo>
                  <a:pt x="4686" y="16741"/>
                  <a:pt x="4685" y="15759"/>
                  <a:pt x="4718" y="14905"/>
                </a:cubicBezTo>
                <a:cubicBezTo>
                  <a:pt x="4805" y="12684"/>
                  <a:pt x="5171" y="11049"/>
                  <a:pt x="5874" y="9755"/>
                </a:cubicBezTo>
                <a:cubicBezTo>
                  <a:pt x="6724" y="8182"/>
                  <a:pt x="8270" y="6844"/>
                  <a:pt x="10225" y="5985"/>
                </a:cubicBezTo>
                <a:cubicBezTo>
                  <a:pt x="11968" y="5219"/>
                  <a:pt x="14050" y="4795"/>
                  <a:pt x="16589" y="4691"/>
                </a:cubicBezTo>
                <a:cubicBezTo>
                  <a:pt x="16938" y="4678"/>
                  <a:pt x="17268" y="4671"/>
                  <a:pt x="17580" y="4671"/>
                </a:cubicBezTo>
                <a:close/>
                <a:moveTo>
                  <a:pt x="17548" y="1"/>
                </a:moveTo>
                <a:cubicBezTo>
                  <a:pt x="17174" y="1"/>
                  <a:pt x="16790" y="9"/>
                  <a:pt x="16398" y="25"/>
                </a:cubicBezTo>
                <a:cubicBezTo>
                  <a:pt x="13266" y="154"/>
                  <a:pt x="10630" y="706"/>
                  <a:pt x="8344" y="1711"/>
                </a:cubicBezTo>
                <a:cubicBezTo>
                  <a:pt x="5445" y="2985"/>
                  <a:pt x="3110" y="5051"/>
                  <a:pt x="1766" y="7530"/>
                </a:cubicBezTo>
                <a:cubicBezTo>
                  <a:pt x="710" y="9476"/>
                  <a:pt x="164" y="11763"/>
                  <a:pt x="49" y="14725"/>
                </a:cubicBezTo>
                <a:cubicBezTo>
                  <a:pt x="0" y="16009"/>
                  <a:pt x="18" y="17524"/>
                  <a:pt x="533" y="19041"/>
                </a:cubicBezTo>
                <a:cubicBezTo>
                  <a:pt x="1104" y="20713"/>
                  <a:pt x="2162" y="22025"/>
                  <a:pt x="3012" y="23081"/>
                </a:cubicBezTo>
                <a:cubicBezTo>
                  <a:pt x="4935" y="25469"/>
                  <a:pt x="6904" y="27697"/>
                  <a:pt x="9836" y="28710"/>
                </a:cubicBezTo>
                <a:cubicBezTo>
                  <a:pt x="10880" y="29070"/>
                  <a:pt x="11979" y="29251"/>
                  <a:pt x="13131" y="29251"/>
                </a:cubicBezTo>
                <a:cubicBezTo>
                  <a:pt x="15209" y="29251"/>
                  <a:pt x="17459" y="28664"/>
                  <a:pt x="19851" y="27496"/>
                </a:cubicBezTo>
                <a:cubicBezTo>
                  <a:pt x="25491" y="24740"/>
                  <a:pt x="29424" y="20183"/>
                  <a:pt x="30641" y="14995"/>
                </a:cubicBezTo>
                <a:cubicBezTo>
                  <a:pt x="30784" y="14384"/>
                  <a:pt x="30966" y="13458"/>
                  <a:pt x="30887" y="12453"/>
                </a:cubicBezTo>
                <a:cubicBezTo>
                  <a:pt x="30665" y="9622"/>
                  <a:pt x="28600" y="4788"/>
                  <a:pt x="26166" y="2552"/>
                </a:cubicBezTo>
                <a:cubicBezTo>
                  <a:pt x="24320" y="857"/>
                  <a:pt x="21424" y="1"/>
                  <a:pt x="17548" y="1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18" name="Google Shape;518;p30"/>
          <p:cNvSpPr/>
          <p:nvPr>
            <p:custDataLst>
              <p:tags r:id="rId7"/>
            </p:custDataLst>
          </p:nvPr>
        </p:nvSpPr>
        <p:spPr>
          <a:xfrm rot="-3719922" flipH="1">
            <a:off x="1485652" y="57752"/>
            <a:ext cx="3603511" cy="3345160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19" name="Google Shape;519;p30"/>
          <p:cNvSpPr/>
          <p:nvPr>
            <p:custDataLst>
              <p:tags r:id="rId8"/>
            </p:custDataLst>
          </p:nvPr>
        </p:nvSpPr>
        <p:spPr>
          <a:xfrm rot="-9446037">
            <a:off x="4181085" y="-188697"/>
            <a:ext cx="7416313" cy="8651179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20" name="Google Shape;520;p30"/>
          <p:cNvSpPr/>
          <p:nvPr>
            <p:custDataLst>
              <p:tags r:id="rId9"/>
            </p:custDataLst>
          </p:nvPr>
        </p:nvSpPr>
        <p:spPr>
          <a:xfrm rot="-8398280">
            <a:off x="-1891921" y="3467855"/>
            <a:ext cx="5413368" cy="2890284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21" name="Google Shape;521;p30"/>
          <p:cNvSpPr/>
          <p:nvPr>
            <p:custDataLst>
              <p:tags r:id="rId10"/>
            </p:custDataLst>
          </p:nvPr>
        </p:nvSpPr>
        <p:spPr>
          <a:xfrm rot="-7484595">
            <a:off x="9256248" y="4026317"/>
            <a:ext cx="149157" cy="4870743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22" name="Google Shape;522;p30"/>
          <p:cNvSpPr/>
          <p:nvPr>
            <p:custDataLst>
              <p:tags r:id="rId11"/>
            </p:custDataLst>
          </p:nvPr>
        </p:nvSpPr>
        <p:spPr>
          <a:xfrm rot="6385405">
            <a:off x="6470768" y="5500843"/>
            <a:ext cx="3678305" cy="2122095"/>
          </a:xfrm>
          <a:custGeom>
            <a:avLst/>
            <a:gdLst/>
            <a:ahLst/>
            <a:cxnLst/>
            <a:rect l="l" t="t" r="r" b="b"/>
            <a:pathLst>
              <a:path w="27593" h="15918" extrusionOk="0">
                <a:moveTo>
                  <a:pt x="14" y="0"/>
                </a:moveTo>
                <a:cubicBezTo>
                  <a:pt x="10" y="0"/>
                  <a:pt x="7" y="2"/>
                  <a:pt x="4" y="7"/>
                </a:cubicBezTo>
                <a:cubicBezTo>
                  <a:pt x="0" y="13"/>
                  <a:pt x="1" y="19"/>
                  <a:pt x="7" y="24"/>
                </a:cubicBezTo>
                <a:cubicBezTo>
                  <a:pt x="2171" y="1568"/>
                  <a:pt x="4445" y="2956"/>
                  <a:pt x="6777" y="4232"/>
                </a:cubicBezTo>
                <a:cubicBezTo>
                  <a:pt x="7946" y="4865"/>
                  <a:pt x="9136" y="5458"/>
                  <a:pt x="10314" y="6070"/>
                </a:cubicBezTo>
                <a:lnTo>
                  <a:pt x="13852" y="7905"/>
                </a:lnTo>
                <a:cubicBezTo>
                  <a:pt x="16206" y="9134"/>
                  <a:pt x="18579" y="10329"/>
                  <a:pt x="20828" y="11729"/>
                </a:cubicBezTo>
                <a:cubicBezTo>
                  <a:pt x="21955" y="12428"/>
                  <a:pt x="23027" y="13197"/>
                  <a:pt x="24091" y="13996"/>
                </a:cubicBezTo>
                <a:cubicBezTo>
                  <a:pt x="25158" y="14778"/>
                  <a:pt x="26290" y="15542"/>
                  <a:pt x="27576" y="15918"/>
                </a:cubicBezTo>
                <a:cubicBezTo>
                  <a:pt x="27577" y="15918"/>
                  <a:pt x="27578" y="15919"/>
                  <a:pt x="27579" y="15919"/>
                </a:cubicBezTo>
                <a:cubicBezTo>
                  <a:pt x="27584" y="15919"/>
                  <a:pt x="27588" y="15915"/>
                  <a:pt x="27589" y="15910"/>
                </a:cubicBezTo>
                <a:cubicBezTo>
                  <a:pt x="27593" y="15904"/>
                  <a:pt x="27588" y="15898"/>
                  <a:pt x="27583" y="15896"/>
                </a:cubicBezTo>
                <a:cubicBezTo>
                  <a:pt x="26326" y="15451"/>
                  <a:pt x="25245" y="14659"/>
                  <a:pt x="24201" y="13850"/>
                </a:cubicBezTo>
                <a:cubicBezTo>
                  <a:pt x="23675" y="13448"/>
                  <a:pt x="23156" y="13031"/>
                  <a:pt x="22613" y="12642"/>
                </a:cubicBezTo>
                <a:cubicBezTo>
                  <a:pt x="22075" y="12250"/>
                  <a:pt x="21519" y="11880"/>
                  <a:pt x="20955" y="11526"/>
                </a:cubicBezTo>
                <a:cubicBezTo>
                  <a:pt x="19830" y="10810"/>
                  <a:pt x="18661" y="10170"/>
                  <a:pt x="17481" y="9558"/>
                </a:cubicBezTo>
                <a:cubicBezTo>
                  <a:pt x="16302" y="8943"/>
                  <a:pt x="15105" y="8367"/>
                  <a:pt x="13908" y="7790"/>
                </a:cubicBezTo>
                <a:cubicBezTo>
                  <a:pt x="12712" y="7211"/>
                  <a:pt x="11521" y="6623"/>
                  <a:pt x="10350" y="5998"/>
                </a:cubicBezTo>
                <a:cubicBezTo>
                  <a:pt x="9174" y="5379"/>
                  <a:pt x="8022" y="4719"/>
                  <a:pt x="6869" y="4061"/>
                </a:cubicBezTo>
                <a:cubicBezTo>
                  <a:pt x="4558" y="2756"/>
                  <a:pt x="2269" y="1415"/>
                  <a:pt x="19" y="2"/>
                </a:cubicBezTo>
                <a:cubicBezTo>
                  <a:pt x="17" y="1"/>
                  <a:pt x="16" y="0"/>
                  <a:pt x="14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23" name="Google Shape;523;p30"/>
          <p:cNvSpPr/>
          <p:nvPr>
            <p:custDataLst>
              <p:tags r:id="rId12"/>
            </p:custDataLst>
          </p:nvPr>
        </p:nvSpPr>
        <p:spPr>
          <a:xfrm rot="-4035542" flipH="1">
            <a:off x="7788707" y="6493173"/>
            <a:ext cx="201096" cy="137463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24" name="Google Shape;524;p30"/>
          <p:cNvSpPr/>
          <p:nvPr>
            <p:custDataLst>
              <p:tags r:id="rId13"/>
            </p:custDataLst>
          </p:nvPr>
        </p:nvSpPr>
        <p:spPr>
          <a:xfrm rot="-4035542" flipH="1">
            <a:off x="8770805" y="6167061"/>
            <a:ext cx="201096" cy="137463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MAIN_POINT_1_5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97584" y="1901117"/>
            <a:ext cx="4208800" cy="14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27" name="Google Shape;527;p31"/>
          <p:cNvSpPr txBox="1"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397584" y="3397296"/>
            <a:ext cx="4780400" cy="1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marL="1219200" lvl="1" indent="-423545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800" lvl="2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400" lvl="3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8000" lvl="4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600" lvl="5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200" lvl="6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800" lvl="7" indent="-423545" rtl="0">
              <a:lnSpc>
                <a:spcPct val="115000"/>
              </a:lnSpc>
              <a:spcBef>
                <a:spcPct val="427000"/>
              </a:spcBef>
              <a:spcAft>
                <a:spcPct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400" lvl="8" indent="-423545" rtl="0">
              <a:lnSpc>
                <a:spcPct val="115000"/>
              </a:lnSpc>
              <a:spcBef>
                <a:spcPct val="4270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8" name="Google Shape;528;p31"/>
          <p:cNvSpPr/>
          <p:nvPr>
            <p:custDataLst>
              <p:tags r:id="rId4"/>
            </p:custDataLst>
          </p:nvPr>
        </p:nvSpPr>
        <p:spPr>
          <a:xfrm>
            <a:off x="7154232" y="-1039132"/>
            <a:ext cx="6289401" cy="5941073"/>
          </a:xfrm>
          <a:custGeom>
            <a:avLst/>
            <a:gdLst/>
            <a:ahLst/>
            <a:cxnLst/>
            <a:rect l="l" t="t" r="r" b="b"/>
            <a:pathLst>
              <a:path w="30966" h="29251" extrusionOk="0">
                <a:moveTo>
                  <a:pt x="17580" y="4671"/>
                </a:moveTo>
                <a:cubicBezTo>
                  <a:pt x="21022" y="4671"/>
                  <a:pt x="22448" y="5481"/>
                  <a:pt x="23006" y="5993"/>
                </a:cubicBezTo>
                <a:cubicBezTo>
                  <a:pt x="24387" y="7262"/>
                  <a:pt x="26074" y="10834"/>
                  <a:pt x="26230" y="12818"/>
                </a:cubicBezTo>
                <a:cubicBezTo>
                  <a:pt x="26257" y="13174"/>
                  <a:pt x="26165" y="13622"/>
                  <a:pt x="26093" y="13928"/>
                </a:cubicBezTo>
                <a:cubicBezTo>
                  <a:pt x="25211" y="17688"/>
                  <a:pt x="22111" y="21192"/>
                  <a:pt x="17801" y="23298"/>
                </a:cubicBezTo>
                <a:cubicBezTo>
                  <a:pt x="16504" y="23932"/>
                  <a:pt x="14781" y="24572"/>
                  <a:pt x="13113" y="24572"/>
                </a:cubicBezTo>
                <a:cubicBezTo>
                  <a:pt x="12515" y="24572"/>
                  <a:pt x="11924" y="24489"/>
                  <a:pt x="11363" y="24295"/>
                </a:cubicBezTo>
                <a:cubicBezTo>
                  <a:pt x="9602" y="23686"/>
                  <a:pt x="8187" y="22058"/>
                  <a:pt x="6651" y="20150"/>
                </a:cubicBezTo>
                <a:cubicBezTo>
                  <a:pt x="5999" y="19339"/>
                  <a:pt x="5260" y="18424"/>
                  <a:pt x="4957" y="17533"/>
                </a:cubicBezTo>
                <a:cubicBezTo>
                  <a:pt x="4686" y="16741"/>
                  <a:pt x="4685" y="15759"/>
                  <a:pt x="4718" y="14905"/>
                </a:cubicBezTo>
                <a:cubicBezTo>
                  <a:pt x="4805" y="12684"/>
                  <a:pt x="5171" y="11049"/>
                  <a:pt x="5874" y="9755"/>
                </a:cubicBezTo>
                <a:cubicBezTo>
                  <a:pt x="6724" y="8182"/>
                  <a:pt x="8270" y="6844"/>
                  <a:pt x="10225" y="5985"/>
                </a:cubicBezTo>
                <a:cubicBezTo>
                  <a:pt x="11968" y="5219"/>
                  <a:pt x="14050" y="4795"/>
                  <a:pt x="16589" y="4691"/>
                </a:cubicBezTo>
                <a:cubicBezTo>
                  <a:pt x="16938" y="4678"/>
                  <a:pt x="17268" y="4671"/>
                  <a:pt x="17580" y="4671"/>
                </a:cubicBezTo>
                <a:close/>
                <a:moveTo>
                  <a:pt x="17548" y="1"/>
                </a:moveTo>
                <a:cubicBezTo>
                  <a:pt x="17174" y="1"/>
                  <a:pt x="16790" y="9"/>
                  <a:pt x="16398" y="25"/>
                </a:cubicBezTo>
                <a:cubicBezTo>
                  <a:pt x="13266" y="154"/>
                  <a:pt x="10630" y="706"/>
                  <a:pt x="8344" y="1711"/>
                </a:cubicBezTo>
                <a:cubicBezTo>
                  <a:pt x="5445" y="2985"/>
                  <a:pt x="3110" y="5051"/>
                  <a:pt x="1766" y="7530"/>
                </a:cubicBezTo>
                <a:cubicBezTo>
                  <a:pt x="710" y="9476"/>
                  <a:pt x="164" y="11763"/>
                  <a:pt x="49" y="14725"/>
                </a:cubicBezTo>
                <a:cubicBezTo>
                  <a:pt x="0" y="16009"/>
                  <a:pt x="18" y="17524"/>
                  <a:pt x="533" y="19041"/>
                </a:cubicBezTo>
                <a:cubicBezTo>
                  <a:pt x="1104" y="20713"/>
                  <a:pt x="2162" y="22025"/>
                  <a:pt x="3012" y="23081"/>
                </a:cubicBezTo>
                <a:cubicBezTo>
                  <a:pt x="4935" y="25469"/>
                  <a:pt x="6904" y="27697"/>
                  <a:pt x="9836" y="28710"/>
                </a:cubicBezTo>
                <a:cubicBezTo>
                  <a:pt x="10880" y="29070"/>
                  <a:pt x="11979" y="29251"/>
                  <a:pt x="13131" y="29251"/>
                </a:cubicBezTo>
                <a:cubicBezTo>
                  <a:pt x="15209" y="29251"/>
                  <a:pt x="17459" y="28664"/>
                  <a:pt x="19851" y="27496"/>
                </a:cubicBezTo>
                <a:cubicBezTo>
                  <a:pt x="25491" y="24740"/>
                  <a:pt x="29424" y="20183"/>
                  <a:pt x="30641" y="14995"/>
                </a:cubicBezTo>
                <a:cubicBezTo>
                  <a:pt x="30784" y="14384"/>
                  <a:pt x="30966" y="13458"/>
                  <a:pt x="30887" y="12453"/>
                </a:cubicBezTo>
                <a:cubicBezTo>
                  <a:pt x="30665" y="9622"/>
                  <a:pt x="28600" y="4788"/>
                  <a:pt x="26166" y="2552"/>
                </a:cubicBezTo>
                <a:cubicBezTo>
                  <a:pt x="24320" y="857"/>
                  <a:pt x="21424" y="1"/>
                  <a:pt x="17548" y="1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29" name="Google Shape;529;p31"/>
          <p:cNvSpPr/>
          <p:nvPr>
            <p:custDataLst>
              <p:tags r:id="rId5"/>
            </p:custDataLst>
          </p:nvPr>
        </p:nvSpPr>
        <p:spPr>
          <a:xfrm>
            <a:off x="8500216" y="99080"/>
            <a:ext cx="3603519" cy="3345167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30" name="Google Shape;530;p31"/>
          <p:cNvSpPr/>
          <p:nvPr>
            <p:custDataLst>
              <p:tags r:id="rId6"/>
            </p:custDataLst>
          </p:nvPr>
        </p:nvSpPr>
        <p:spPr>
          <a:xfrm rot="10800000" flipH="1">
            <a:off x="2387876" y="-361029"/>
            <a:ext cx="7416259" cy="8651116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31" name="Google Shape;531;p31"/>
          <p:cNvSpPr/>
          <p:nvPr>
            <p:custDataLst>
              <p:tags r:id="rId7"/>
            </p:custDataLst>
          </p:nvPr>
        </p:nvSpPr>
        <p:spPr>
          <a:xfrm>
            <a:off x="-1104873" y="4150847"/>
            <a:ext cx="6551383" cy="3497888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32" name="Google Shape;532;p31"/>
          <p:cNvSpPr/>
          <p:nvPr>
            <p:custDataLst>
              <p:tags r:id="rId8"/>
            </p:custDataLst>
          </p:nvPr>
        </p:nvSpPr>
        <p:spPr>
          <a:xfrm rot="-1022905">
            <a:off x="9352903" y="-2985240"/>
            <a:ext cx="2418445" cy="5231205"/>
          </a:xfrm>
          <a:custGeom>
            <a:avLst/>
            <a:gdLst/>
            <a:ahLst/>
            <a:cxnLst/>
            <a:rect l="l" t="t" r="r" b="b"/>
            <a:pathLst>
              <a:path w="25630" h="55441" extrusionOk="0">
                <a:moveTo>
                  <a:pt x="25612" y="1"/>
                </a:moveTo>
                <a:cubicBezTo>
                  <a:pt x="25606" y="1"/>
                  <a:pt x="25602" y="5"/>
                  <a:pt x="25601" y="11"/>
                </a:cubicBezTo>
                <a:cubicBezTo>
                  <a:pt x="25300" y="1595"/>
                  <a:pt x="24893" y="3170"/>
                  <a:pt x="24205" y="4625"/>
                </a:cubicBezTo>
                <a:cubicBezTo>
                  <a:pt x="23858" y="5347"/>
                  <a:pt x="23446" y="6043"/>
                  <a:pt x="22935" y="6658"/>
                </a:cubicBezTo>
                <a:cubicBezTo>
                  <a:pt x="22429" y="7280"/>
                  <a:pt x="21843" y="7832"/>
                  <a:pt x="21208" y="8319"/>
                </a:cubicBezTo>
                <a:cubicBezTo>
                  <a:pt x="19934" y="9296"/>
                  <a:pt x="18466" y="9990"/>
                  <a:pt x="16974" y="10586"/>
                </a:cubicBezTo>
                <a:cubicBezTo>
                  <a:pt x="15478" y="11181"/>
                  <a:pt x="13948" y="11699"/>
                  <a:pt x="12440" y="12286"/>
                </a:cubicBezTo>
                <a:cubicBezTo>
                  <a:pt x="10937" y="12880"/>
                  <a:pt x="9451" y="13557"/>
                  <a:pt x="8115" y="14482"/>
                </a:cubicBezTo>
                <a:cubicBezTo>
                  <a:pt x="6775" y="15405"/>
                  <a:pt x="5658" y="16612"/>
                  <a:pt x="4713" y="17921"/>
                </a:cubicBezTo>
                <a:cubicBezTo>
                  <a:pt x="3764" y="19233"/>
                  <a:pt x="2953" y="20633"/>
                  <a:pt x="2130" y="22020"/>
                </a:cubicBezTo>
                <a:cubicBezTo>
                  <a:pt x="1315" y="23408"/>
                  <a:pt x="524" y="24855"/>
                  <a:pt x="200" y="26458"/>
                </a:cubicBezTo>
                <a:cubicBezTo>
                  <a:pt x="40" y="27255"/>
                  <a:pt x="1" y="28082"/>
                  <a:pt x="133" y="28892"/>
                </a:cubicBezTo>
                <a:cubicBezTo>
                  <a:pt x="262" y="29697"/>
                  <a:pt x="575" y="30485"/>
                  <a:pt x="1084" y="31135"/>
                </a:cubicBezTo>
                <a:cubicBezTo>
                  <a:pt x="1593" y="31786"/>
                  <a:pt x="2238" y="32292"/>
                  <a:pt x="2842" y="32821"/>
                </a:cubicBezTo>
                <a:cubicBezTo>
                  <a:pt x="3456" y="33348"/>
                  <a:pt x="4074" y="33868"/>
                  <a:pt x="4698" y="34382"/>
                </a:cubicBezTo>
                <a:cubicBezTo>
                  <a:pt x="5948" y="35407"/>
                  <a:pt x="7236" y="36395"/>
                  <a:pt x="8605" y="37263"/>
                </a:cubicBezTo>
                <a:cubicBezTo>
                  <a:pt x="9289" y="37698"/>
                  <a:pt x="9997" y="38099"/>
                  <a:pt x="10724" y="38460"/>
                </a:cubicBezTo>
                <a:cubicBezTo>
                  <a:pt x="11444" y="38818"/>
                  <a:pt x="12185" y="39155"/>
                  <a:pt x="12739" y="39708"/>
                </a:cubicBezTo>
                <a:cubicBezTo>
                  <a:pt x="13013" y="39982"/>
                  <a:pt x="13225" y="40310"/>
                  <a:pt x="13347" y="40679"/>
                </a:cubicBezTo>
                <a:cubicBezTo>
                  <a:pt x="13472" y="41046"/>
                  <a:pt x="13524" y="41441"/>
                  <a:pt x="13555" y="41839"/>
                </a:cubicBezTo>
                <a:lnTo>
                  <a:pt x="13707" y="44254"/>
                </a:lnTo>
                <a:cubicBezTo>
                  <a:pt x="13763" y="45061"/>
                  <a:pt x="13797" y="45861"/>
                  <a:pt x="13876" y="46674"/>
                </a:cubicBezTo>
                <a:cubicBezTo>
                  <a:pt x="13920" y="47080"/>
                  <a:pt x="13996" y="47487"/>
                  <a:pt x="14141" y="47876"/>
                </a:cubicBezTo>
                <a:cubicBezTo>
                  <a:pt x="14294" y="48262"/>
                  <a:pt x="14509" y="48623"/>
                  <a:pt x="14779" y="48934"/>
                </a:cubicBezTo>
                <a:cubicBezTo>
                  <a:pt x="15320" y="49562"/>
                  <a:pt x="16031" y="49996"/>
                  <a:pt x="16740" y="50382"/>
                </a:cubicBezTo>
                <a:cubicBezTo>
                  <a:pt x="17450" y="50771"/>
                  <a:pt x="18199" y="51088"/>
                  <a:pt x="18877" y="51511"/>
                </a:cubicBezTo>
                <a:cubicBezTo>
                  <a:pt x="19550" y="51940"/>
                  <a:pt x="20168" y="52478"/>
                  <a:pt x="20612" y="53147"/>
                </a:cubicBezTo>
                <a:cubicBezTo>
                  <a:pt x="20832" y="53480"/>
                  <a:pt x="21005" y="53848"/>
                  <a:pt x="21079" y="54242"/>
                </a:cubicBezTo>
                <a:cubicBezTo>
                  <a:pt x="21157" y="54634"/>
                  <a:pt x="21126" y="55046"/>
                  <a:pt x="20989" y="55425"/>
                </a:cubicBezTo>
                <a:cubicBezTo>
                  <a:pt x="20986" y="55431"/>
                  <a:pt x="20991" y="55437"/>
                  <a:pt x="20996" y="55440"/>
                </a:cubicBezTo>
                <a:cubicBezTo>
                  <a:pt x="20997" y="55441"/>
                  <a:pt x="20998" y="55441"/>
                  <a:pt x="20999" y="55441"/>
                </a:cubicBezTo>
                <a:cubicBezTo>
                  <a:pt x="21004" y="55441"/>
                  <a:pt x="21009" y="55437"/>
                  <a:pt x="21011" y="55433"/>
                </a:cubicBezTo>
                <a:cubicBezTo>
                  <a:pt x="21158" y="55054"/>
                  <a:pt x="21198" y="54634"/>
                  <a:pt x="21127" y="54233"/>
                </a:cubicBezTo>
                <a:cubicBezTo>
                  <a:pt x="21059" y="53830"/>
                  <a:pt x="20891" y="53449"/>
                  <a:pt x="20675" y="53105"/>
                </a:cubicBezTo>
                <a:cubicBezTo>
                  <a:pt x="20238" y="52417"/>
                  <a:pt x="19624" y="51854"/>
                  <a:pt x="18942" y="51414"/>
                </a:cubicBezTo>
                <a:cubicBezTo>
                  <a:pt x="18253" y="50974"/>
                  <a:pt x="17511" y="50651"/>
                  <a:pt x="16811" y="50256"/>
                </a:cubicBezTo>
                <a:cubicBezTo>
                  <a:pt x="16113" y="49867"/>
                  <a:pt x="15423" y="49431"/>
                  <a:pt x="14913" y="48824"/>
                </a:cubicBezTo>
                <a:cubicBezTo>
                  <a:pt x="14657" y="48523"/>
                  <a:pt x="14457" y="48179"/>
                  <a:pt x="14316" y="47813"/>
                </a:cubicBezTo>
                <a:cubicBezTo>
                  <a:pt x="14182" y="47442"/>
                  <a:pt x="14113" y="47049"/>
                  <a:pt x="14073" y="46652"/>
                </a:cubicBezTo>
                <a:cubicBezTo>
                  <a:pt x="14007" y="45858"/>
                  <a:pt x="13981" y="45045"/>
                  <a:pt x="13932" y="44241"/>
                </a:cubicBezTo>
                <a:cubicBezTo>
                  <a:pt x="13891" y="43433"/>
                  <a:pt x="13848" y="42630"/>
                  <a:pt x="13795" y="41820"/>
                </a:cubicBezTo>
                <a:cubicBezTo>
                  <a:pt x="13762" y="41414"/>
                  <a:pt x="13712" y="41001"/>
                  <a:pt x="13576" y="40602"/>
                </a:cubicBezTo>
                <a:cubicBezTo>
                  <a:pt x="13445" y="40203"/>
                  <a:pt x="13209" y="39834"/>
                  <a:pt x="12914" y="39537"/>
                </a:cubicBezTo>
                <a:cubicBezTo>
                  <a:pt x="12315" y="38941"/>
                  <a:pt x="11552" y="38598"/>
                  <a:pt x="10837" y="38238"/>
                </a:cubicBezTo>
                <a:cubicBezTo>
                  <a:pt x="10118" y="37879"/>
                  <a:pt x="9419" y="37482"/>
                  <a:pt x="8739" y="37056"/>
                </a:cubicBezTo>
                <a:cubicBezTo>
                  <a:pt x="7376" y="36201"/>
                  <a:pt x="6091" y="35226"/>
                  <a:pt x="4840" y="34210"/>
                </a:cubicBezTo>
                <a:cubicBezTo>
                  <a:pt x="4213" y="33702"/>
                  <a:pt x="3597" y="33182"/>
                  <a:pt x="2979" y="32663"/>
                </a:cubicBezTo>
                <a:cubicBezTo>
                  <a:pt x="2366" y="32139"/>
                  <a:pt x="1724" y="31645"/>
                  <a:pt x="1228" y="31024"/>
                </a:cubicBezTo>
                <a:cubicBezTo>
                  <a:pt x="734" y="30403"/>
                  <a:pt x="422" y="29648"/>
                  <a:pt x="288" y="28864"/>
                </a:cubicBezTo>
                <a:cubicBezTo>
                  <a:pt x="152" y="28079"/>
                  <a:pt x="182" y="27266"/>
                  <a:pt x="329" y="26480"/>
                </a:cubicBezTo>
                <a:cubicBezTo>
                  <a:pt x="637" y="24900"/>
                  <a:pt x="1409" y="23456"/>
                  <a:pt x="2213" y="22064"/>
                </a:cubicBezTo>
                <a:cubicBezTo>
                  <a:pt x="3024" y="20671"/>
                  <a:pt x="3823" y="19264"/>
                  <a:pt x="4782" y="17966"/>
                </a:cubicBezTo>
                <a:cubicBezTo>
                  <a:pt x="5728" y="16664"/>
                  <a:pt x="6854" y="15479"/>
                  <a:pt x="8193" y="14587"/>
                </a:cubicBezTo>
                <a:cubicBezTo>
                  <a:pt x="9529" y="13688"/>
                  <a:pt x="11013" y="13039"/>
                  <a:pt x="12515" y="12463"/>
                </a:cubicBezTo>
                <a:cubicBezTo>
                  <a:pt x="14018" y="11879"/>
                  <a:pt x="15555" y="11381"/>
                  <a:pt x="17056" y="10771"/>
                </a:cubicBezTo>
                <a:cubicBezTo>
                  <a:pt x="18553" y="10165"/>
                  <a:pt x="20033" y="9458"/>
                  <a:pt x="21323" y="8458"/>
                </a:cubicBezTo>
                <a:cubicBezTo>
                  <a:pt x="21968" y="7962"/>
                  <a:pt x="22554" y="7389"/>
                  <a:pt x="23060" y="6752"/>
                </a:cubicBezTo>
                <a:cubicBezTo>
                  <a:pt x="23573" y="6118"/>
                  <a:pt x="23979" y="5408"/>
                  <a:pt x="24322" y="4673"/>
                </a:cubicBezTo>
                <a:cubicBezTo>
                  <a:pt x="25000" y="3193"/>
                  <a:pt x="25359" y="1601"/>
                  <a:pt x="25629" y="12"/>
                </a:cubicBezTo>
                <a:cubicBezTo>
                  <a:pt x="25630" y="6"/>
                  <a:pt x="25628" y="1"/>
                  <a:pt x="25617" y="1"/>
                </a:cubicBezTo>
                <a:cubicBezTo>
                  <a:pt x="25616" y="1"/>
                  <a:pt x="25615" y="1"/>
                  <a:pt x="25614" y="1"/>
                </a:cubicBezTo>
                <a:cubicBezTo>
                  <a:pt x="25613" y="1"/>
                  <a:pt x="25613" y="1"/>
                  <a:pt x="256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2"/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1684" y="1762200"/>
            <a:ext cx="4133200" cy="4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32"/>
          <p:cNvSpPr txBox="1">
            <a:spLocks noGrp="1"/>
          </p:cNvSpPr>
          <p:nvPr>
            <p:ph type="subTitle" idx="2"/>
            <p:custDataLst>
              <p:tags r:id="rId3"/>
            </p:custDataLst>
          </p:nvPr>
        </p:nvSpPr>
        <p:spPr>
          <a:xfrm>
            <a:off x="6627115" y="1762200"/>
            <a:ext cx="4133200" cy="4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32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37" name="Google Shape;537;p32"/>
          <p:cNvSpPr/>
          <p:nvPr>
            <p:custDataLst>
              <p:tags r:id="rId5"/>
            </p:custDataLst>
          </p:nvPr>
        </p:nvSpPr>
        <p:spPr>
          <a:xfrm>
            <a:off x="5707981" y="-503763"/>
            <a:ext cx="6867961" cy="4010061"/>
          </a:xfrm>
          <a:custGeom>
            <a:avLst/>
            <a:gdLst/>
            <a:ahLst/>
            <a:cxnLst/>
            <a:rect l="l" t="t" r="r" b="b"/>
            <a:pathLst>
              <a:path w="29456" h="17199" extrusionOk="0">
                <a:moveTo>
                  <a:pt x="2737" y="0"/>
                </a:moveTo>
                <a:cubicBezTo>
                  <a:pt x="1797" y="918"/>
                  <a:pt x="872" y="1945"/>
                  <a:pt x="556" y="3222"/>
                </a:cubicBezTo>
                <a:cubicBezTo>
                  <a:pt x="1" y="5461"/>
                  <a:pt x="1573" y="7800"/>
                  <a:pt x="3628" y="8846"/>
                </a:cubicBezTo>
                <a:cubicBezTo>
                  <a:pt x="4677" y="9381"/>
                  <a:pt x="5855" y="9658"/>
                  <a:pt x="7032" y="9658"/>
                </a:cubicBezTo>
                <a:cubicBezTo>
                  <a:pt x="7494" y="9658"/>
                  <a:pt x="7956" y="9615"/>
                  <a:pt x="8410" y="9529"/>
                </a:cubicBezTo>
                <a:cubicBezTo>
                  <a:pt x="9714" y="9282"/>
                  <a:pt x="10967" y="8684"/>
                  <a:pt x="12292" y="8684"/>
                </a:cubicBezTo>
                <a:cubicBezTo>
                  <a:pt x="12314" y="8684"/>
                  <a:pt x="12337" y="8684"/>
                  <a:pt x="12359" y="8684"/>
                </a:cubicBezTo>
                <a:cubicBezTo>
                  <a:pt x="13852" y="8708"/>
                  <a:pt x="15372" y="9676"/>
                  <a:pt x="15734" y="11126"/>
                </a:cubicBezTo>
                <a:cubicBezTo>
                  <a:pt x="16007" y="12220"/>
                  <a:pt x="15623" y="13430"/>
                  <a:pt x="16047" y="14475"/>
                </a:cubicBezTo>
                <a:cubicBezTo>
                  <a:pt x="16302" y="15107"/>
                  <a:pt x="16825" y="15594"/>
                  <a:pt x="17390" y="15976"/>
                </a:cubicBezTo>
                <a:cubicBezTo>
                  <a:pt x="18615" y="16801"/>
                  <a:pt x="20092" y="17198"/>
                  <a:pt x="21574" y="17198"/>
                </a:cubicBezTo>
                <a:cubicBezTo>
                  <a:pt x="22251" y="17198"/>
                  <a:pt x="22928" y="17115"/>
                  <a:pt x="23583" y="16953"/>
                </a:cubicBezTo>
                <a:cubicBezTo>
                  <a:pt x="25672" y="16434"/>
                  <a:pt x="27529" y="15157"/>
                  <a:pt x="28937" y="13529"/>
                </a:cubicBezTo>
                <a:lnTo>
                  <a:pt x="29456" y="0"/>
                </a:ln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38" name="Google Shape;538;p32"/>
          <p:cNvSpPr/>
          <p:nvPr>
            <p:custDataLst>
              <p:tags r:id="rId6"/>
            </p:custDataLst>
          </p:nvPr>
        </p:nvSpPr>
        <p:spPr>
          <a:xfrm>
            <a:off x="-1250655" y="130999"/>
            <a:ext cx="8265315" cy="4269744"/>
          </a:xfrm>
          <a:custGeom>
            <a:avLst/>
            <a:gdLst/>
            <a:ahLst/>
            <a:cxnLst/>
            <a:rect l="l" t="t" r="r" b="b"/>
            <a:pathLst>
              <a:path w="25723" h="13288" extrusionOk="0">
                <a:moveTo>
                  <a:pt x="22320" y="0"/>
                </a:moveTo>
                <a:cubicBezTo>
                  <a:pt x="21169" y="0"/>
                  <a:pt x="19933" y="758"/>
                  <a:pt x="18886" y="1226"/>
                </a:cubicBezTo>
                <a:cubicBezTo>
                  <a:pt x="17471" y="1859"/>
                  <a:pt x="15928" y="2173"/>
                  <a:pt x="14389" y="2284"/>
                </a:cubicBezTo>
                <a:cubicBezTo>
                  <a:pt x="14097" y="2304"/>
                  <a:pt x="13805" y="2313"/>
                  <a:pt x="13512" y="2313"/>
                </a:cubicBezTo>
                <a:cubicBezTo>
                  <a:pt x="11994" y="2313"/>
                  <a:pt x="10460" y="2079"/>
                  <a:pt x="8954" y="2079"/>
                </a:cubicBezTo>
                <a:cubicBezTo>
                  <a:pt x="8321" y="2079"/>
                  <a:pt x="7693" y="2120"/>
                  <a:pt x="7073" y="2238"/>
                </a:cubicBezTo>
                <a:cubicBezTo>
                  <a:pt x="5797" y="2481"/>
                  <a:pt x="4544" y="3025"/>
                  <a:pt x="3655" y="3971"/>
                </a:cubicBezTo>
                <a:cubicBezTo>
                  <a:pt x="0" y="7855"/>
                  <a:pt x="4249" y="13288"/>
                  <a:pt x="8762" y="13288"/>
                </a:cubicBezTo>
                <a:cubicBezTo>
                  <a:pt x="8914" y="13288"/>
                  <a:pt x="9066" y="13282"/>
                  <a:pt x="9218" y="13269"/>
                </a:cubicBezTo>
                <a:cubicBezTo>
                  <a:pt x="9901" y="13214"/>
                  <a:pt x="10563" y="13074"/>
                  <a:pt x="11223" y="12925"/>
                </a:cubicBezTo>
                <a:cubicBezTo>
                  <a:pt x="12198" y="12704"/>
                  <a:pt x="13168" y="12464"/>
                  <a:pt x="14189" y="12442"/>
                </a:cubicBezTo>
                <a:cubicBezTo>
                  <a:pt x="15976" y="12405"/>
                  <a:pt x="17822" y="12447"/>
                  <a:pt x="19565" y="12000"/>
                </a:cubicBezTo>
                <a:cubicBezTo>
                  <a:pt x="22520" y="11240"/>
                  <a:pt x="25055" y="9127"/>
                  <a:pt x="25484" y="5975"/>
                </a:cubicBezTo>
                <a:cubicBezTo>
                  <a:pt x="25723" y="4217"/>
                  <a:pt x="25237" y="2088"/>
                  <a:pt x="24002" y="756"/>
                </a:cubicBezTo>
                <a:cubicBezTo>
                  <a:pt x="23490" y="204"/>
                  <a:pt x="22917" y="0"/>
                  <a:pt x="22320" y="0"/>
                </a:cubicBezTo>
                <a:close/>
              </a:path>
            </a:pathLst>
          </a:custGeom>
          <a:solidFill>
            <a:srgbClr val="92B9BF">
              <a:alpha val="6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39" name="Google Shape;539;p32"/>
          <p:cNvSpPr/>
          <p:nvPr>
            <p:custDataLst>
              <p:tags r:id="rId7"/>
            </p:custDataLst>
          </p:nvPr>
        </p:nvSpPr>
        <p:spPr>
          <a:xfrm rot="-122084">
            <a:off x="5901952" y="2311177"/>
            <a:ext cx="6722092" cy="5475303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92B9BF">
              <a:alpha val="6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40" name="Google Shape;540;p32"/>
          <p:cNvSpPr/>
          <p:nvPr>
            <p:custDataLst>
              <p:tags r:id="rId8"/>
            </p:custDataLst>
          </p:nvPr>
        </p:nvSpPr>
        <p:spPr>
          <a:xfrm rot="4080822" flipH="1">
            <a:off x="-698040" y="2335429"/>
            <a:ext cx="8749820" cy="7605124"/>
          </a:xfrm>
          <a:custGeom>
            <a:avLst/>
            <a:gdLst/>
            <a:ahLst/>
            <a:cxnLst/>
            <a:rect l="l" t="t" r="r" b="b"/>
            <a:pathLst>
              <a:path w="45298" h="39371" extrusionOk="0">
                <a:moveTo>
                  <a:pt x="7516" y="9112"/>
                </a:moveTo>
                <a:cubicBezTo>
                  <a:pt x="7516" y="9112"/>
                  <a:pt x="11481" y="1"/>
                  <a:pt x="23345" y="1790"/>
                </a:cubicBezTo>
                <a:cubicBezTo>
                  <a:pt x="35210" y="3579"/>
                  <a:pt x="27099" y="16436"/>
                  <a:pt x="36198" y="15646"/>
                </a:cubicBezTo>
                <a:cubicBezTo>
                  <a:pt x="45298" y="14854"/>
                  <a:pt x="44902" y="19206"/>
                  <a:pt x="44308" y="21184"/>
                </a:cubicBezTo>
                <a:cubicBezTo>
                  <a:pt x="43715" y="23163"/>
                  <a:pt x="1" y="39370"/>
                  <a:pt x="7516" y="9112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41" name="Google Shape;541;p32"/>
          <p:cNvSpPr/>
          <p:nvPr>
            <p:custDataLst>
              <p:tags r:id="rId9"/>
            </p:custDataLst>
          </p:nvPr>
        </p:nvSpPr>
        <p:spPr>
          <a:xfrm rot="9522835">
            <a:off x="1059368" y="4565408"/>
            <a:ext cx="142821" cy="4663665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42" name="Google Shape;542;p32"/>
          <p:cNvSpPr/>
          <p:nvPr>
            <p:custDataLst>
              <p:tags r:id="rId10"/>
            </p:custDataLst>
          </p:nvPr>
        </p:nvSpPr>
        <p:spPr>
          <a:xfrm rot="9522737">
            <a:off x="1540625" y="5403324"/>
            <a:ext cx="97452" cy="3182232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43" name="Google Shape;543;p32"/>
          <p:cNvSpPr/>
          <p:nvPr>
            <p:custDataLst>
              <p:tags r:id="rId11"/>
            </p:custDataLst>
          </p:nvPr>
        </p:nvSpPr>
        <p:spPr>
          <a:xfrm rot="9522835">
            <a:off x="1753336" y="5901613"/>
            <a:ext cx="86923" cy="2838393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44" name="Google Shape;544;p32"/>
          <p:cNvSpPr/>
          <p:nvPr>
            <p:custDataLst>
              <p:tags r:id="rId12"/>
            </p:custDataLst>
          </p:nvPr>
        </p:nvSpPr>
        <p:spPr>
          <a:xfrm rot="-583205">
            <a:off x="11019480" y="985997"/>
            <a:ext cx="284900" cy="226527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45" name="Google Shape;545;p32"/>
          <p:cNvSpPr/>
          <p:nvPr>
            <p:custDataLst>
              <p:tags r:id="rId13"/>
            </p:custDataLst>
          </p:nvPr>
        </p:nvSpPr>
        <p:spPr>
          <a:xfrm rot="1959992">
            <a:off x="408865" y="5898800"/>
            <a:ext cx="225237" cy="172213"/>
          </a:xfrm>
          <a:custGeom>
            <a:avLst/>
            <a:gdLst/>
            <a:ahLst/>
            <a:cxnLst/>
            <a:rect l="l" t="t" r="r" b="b"/>
            <a:pathLst>
              <a:path w="3942" h="3014" extrusionOk="0">
                <a:moveTo>
                  <a:pt x="1722" y="0"/>
                </a:moveTo>
                <a:cubicBezTo>
                  <a:pt x="1084" y="0"/>
                  <a:pt x="508" y="310"/>
                  <a:pt x="320" y="1048"/>
                </a:cubicBezTo>
                <a:cubicBezTo>
                  <a:pt x="1" y="2308"/>
                  <a:pt x="1308" y="3014"/>
                  <a:pt x="2440" y="3014"/>
                </a:cubicBezTo>
                <a:cubicBezTo>
                  <a:pt x="3234" y="3014"/>
                  <a:pt x="3942" y="2666"/>
                  <a:pt x="3942" y="1920"/>
                </a:cubicBezTo>
                <a:cubicBezTo>
                  <a:pt x="3942" y="804"/>
                  <a:pt x="2750" y="0"/>
                  <a:pt x="17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46" name="Google Shape;546;p32"/>
          <p:cNvSpPr/>
          <p:nvPr>
            <p:custDataLst>
              <p:tags r:id="rId14"/>
            </p:custDataLst>
          </p:nvPr>
        </p:nvSpPr>
        <p:spPr>
          <a:xfrm rot="-583205">
            <a:off x="11193241" y="1690696"/>
            <a:ext cx="159932" cy="116449"/>
          </a:xfrm>
          <a:custGeom>
            <a:avLst/>
            <a:gdLst/>
            <a:ahLst/>
            <a:cxnLst/>
            <a:rect l="l" t="t" r="r" b="b"/>
            <a:pathLst>
              <a:path w="2685" h="1954" extrusionOk="0">
                <a:moveTo>
                  <a:pt x="1383" y="0"/>
                </a:moveTo>
                <a:cubicBezTo>
                  <a:pt x="699" y="0"/>
                  <a:pt x="1" y="327"/>
                  <a:pt x="1" y="937"/>
                </a:cubicBezTo>
                <a:cubicBezTo>
                  <a:pt x="1" y="1627"/>
                  <a:pt x="649" y="1955"/>
                  <a:pt x="1308" y="1955"/>
                </a:cubicBezTo>
                <a:cubicBezTo>
                  <a:pt x="1990" y="1955"/>
                  <a:pt x="2684" y="1604"/>
                  <a:pt x="2684" y="940"/>
                </a:cubicBezTo>
                <a:cubicBezTo>
                  <a:pt x="2684" y="301"/>
                  <a:pt x="2040" y="0"/>
                  <a:pt x="13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47" name="Google Shape;547;p32"/>
          <p:cNvSpPr/>
          <p:nvPr>
            <p:custDataLst>
              <p:tags r:id="rId15"/>
            </p:custDataLst>
          </p:nvPr>
        </p:nvSpPr>
        <p:spPr>
          <a:xfrm>
            <a:off x="1804600" y="6401563"/>
            <a:ext cx="229447" cy="135265"/>
          </a:xfrm>
          <a:custGeom>
            <a:avLst/>
            <a:gdLst/>
            <a:ahLst/>
            <a:cxnLst/>
            <a:rect l="l" t="t" r="r" b="b"/>
            <a:pathLst>
              <a:path w="6763" h="3987" extrusionOk="0">
                <a:moveTo>
                  <a:pt x="3235" y="0"/>
                </a:moveTo>
                <a:cubicBezTo>
                  <a:pt x="1940" y="0"/>
                  <a:pt x="632" y="712"/>
                  <a:pt x="179" y="2700"/>
                </a:cubicBezTo>
                <a:cubicBezTo>
                  <a:pt x="1" y="3482"/>
                  <a:pt x="1425" y="3986"/>
                  <a:pt x="2952" y="3986"/>
                </a:cubicBezTo>
                <a:cubicBezTo>
                  <a:pt x="4340" y="3986"/>
                  <a:pt x="5813" y="3569"/>
                  <a:pt x="6241" y="2564"/>
                </a:cubicBezTo>
                <a:cubicBezTo>
                  <a:pt x="6763" y="1341"/>
                  <a:pt x="5012" y="0"/>
                  <a:pt x="32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48" name="Google Shape;548;p32"/>
          <p:cNvSpPr/>
          <p:nvPr>
            <p:custDataLst>
              <p:tags r:id="rId16"/>
            </p:custDataLst>
          </p:nvPr>
        </p:nvSpPr>
        <p:spPr>
          <a:xfrm>
            <a:off x="642193" y="5314143"/>
            <a:ext cx="188093" cy="126672"/>
          </a:xfrm>
          <a:custGeom>
            <a:avLst/>
            <a:gdLst/>
            <a:ahLst/>
            <a:cxnLst/>
            <a:rect l="l" t="t" r="r" b="b"/>
            <a:pathLst>
              <a:path w="3292" h="2217" extrusionOk="0">
                <a:moveTo>
                  <a:pt x="1823" y="0"/>
                </a:moveTo>
                <a:cubicBezTo>
                  <a:pt x="1714" y="0"/>
                  <a:pt x="1597" y="18"/>
                  <a:pt x="1474" y="55"/>
                </a:cubicBezTo>
                <a:cubicBezTo>
                  <a:pt x="1" y="503"/>
                  <a:pt x="769" y="2216"/>
                  <a:pt x="1835" y="2216"/>
                </a:cubicBezTo>
                <a:cubicBezTo>
                  <a:pt x="1946" y="2216"/>
                  <a:pt x="2062" y="2197"/>
                  <a:pt x="2178" y="2156"/>
                </a:cubicBezTo>
                <a:cubicBezTo>
                  <a:pt x="3292" y="1762"/>
                  <a:pt x="2931" y="0"/>
                  <a:pt x="18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49" name="Google Shape;549;p32"/>
          <p:cNvSpPr/>
          <p:nvPr>
            <p:custDataLst>
              <p:tags r:id="rId17"/>
            </p:custDataLst>
          </p:nvPr>
        </p:nvSpPr>
        <p:spPr>
          <a:xfrm rot="8070342">
            <a:off x="11567045" y="1200004"/>
            <a:ext cx="414415" cy="308399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50" name="Google Shape;550;p32"/>
          <p:cNvSpPr/>
          <p:nvPr>
            <p:custDataLst>
              <p:tags r:id="rId18"/>
            </p:custDataLst>
          </p:nvPr>
        </p:nvSpPr>
        <p:spPr>
          <a:xfrm>
            <a:off x="860869" y="5929048"/>
            <a:ext cx="153412" cy="111703"/>
          </a:xfrm>
          <a:custGeom>
            <a:avLst/>
            <a:gdLst/>
            <a:ahLst/>
            <a:cxnLst/>
            <a:rect l="l" t="t" r="r" b="b"/>
            <a:pathLst>
              <a:path w="2685" h="1954" extrusionOk="0">
                <a:moveTo>
                  <a:pt x="1383" y="0"/>
                </a:moveTo>
                <a:cubicBezTo>
                  <a:pt x="699" y="0"/>
                  <a:pt x="1" y="327"/>
                  <a:pt x="1" y="937"/>
                </a:cubicBezTo>
                <a:cubicBezTo>
                  <a:pt x="1" y="1627"/>
                  <a:pt x="649" y="1955"/>
                  <a:pt x="1308" y="1955"/>
                </a:cubicBezTo>
                <a:cubicBezTo>
                  <a:pt x="1990" y="1955"/>
                  <a:pt x="2684" y="1604"/>
                  <a:pt x="2684" y="940"/>
                </a:cubicBezTo>
                <a:cubicBezTo>
                  <a:pt x="2684" y="301"/>
                  <a:pt x="2040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51" name="Google Shape;551;p32"/>
          <p:cNvSpPr/>
          <p:nvPr>
            <p:custDataLst>
              <p:tags r:id="rId19"/>
            </p:custDataLst>
          </p:nvPr>
        </p:nvSpPr>
        <p:spPr>
          <a:xfrm>
            <a:off x="2190235" y="6536824"/>
            <a:ext cx="162271" cy="129023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52" name="Google Shape;552;p32"/>
          <p:cNvSpPr/>
          <p:nvPr>
            <p:custDataLst>
              <p:tags r:id="rId20"/>
            </p:custDataLst>
          </p:nvPr>
        </p:nvSpPr>
        <p:spPr>
          <a:xfrm rot="-583205">
            <a:off x="10629215" y="395016"/>
            <a:ext cx="284900" cy="226527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53" name="Google Shape;553;p32"/>
          <p:cNvSpPr/>
          <p:nvPr>
            <p:custDataLst>
              <p:tags r:id="rId21"/>
            </p:custDataLst>
          </p:nvPr>
        </p:nvSpPr>
        <p:spPr>
          <a:xfrm rot="-583135">
            <a:off x="11530769" y="922083"/>
            <a:ext cx="196063" cy="155879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54" name="Google Shape;554;p32"/>
          <p:cNvSpPr/>
          <p:nvPr>
            <p:custDataLst>
              <p:tags r:id="rId22"/>
            </p:custDataLst>
          </p:nvPr>
        </p:nvSpPr>
        <p:spPr>
          <a:xfrm>
            <a:off x="384845" y="4024533"/>
            <a:ext cx="273285" cy="217233"/>
          </a:xfrm>
          <a:custGeom>
            <a:avLst/>
            <a:gdLst/>
            <a:ahLst/>
            <a:cxnLst/>
            <a:rect l="l" t="t" r="r" b="b"/>
            <a:pathLst>
              <a:path w="4783" h="3802" extrusionOk="0">
                <a:moveTo>
                  <a:pt x="2625" y="0"/>
                </a:moveTo>
                <a:cubicBezTo>
                  <a:pt x="1881" y="0"/>
                  <a:pt x="937" y="336"/>
                  <a:pt x="504" y="778"/>
                </a:cubicBezTo>
                <a:cubicBezTo>
                  <a:pt x="73" y="1219"/>
                  <a:pt x="0" y="1936"/>
                  <a:pt x="250" y="2498"/>
                </a:cubicBezTo>
                <a:cubicBezTo>
                  <a:pt x="500" y="3061"/>
                  <a:pt x="1028" y="3469"/>
                  <a:pt x="1612" y="3664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7" y="3802"/>
                  <a:pt x="3831" y="3544"/>
                  <a:pt x="4288" y="3038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5" y="21"/>
                  <a:pt x="2812" y="0"/>
                  <a:pt x="26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3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406715" y="4858400"/>
            <a:ext cx="29936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33"/>
          <p:cNvSpPr txBox="1">
            <a:spLocks noGrp="1"/>
          </p:cNvSpPr>
          <p:nvPr>
            <p:ph type="subTitle" idx="2"/>
            <p:custDataLst>
              <p:tags r:id="rId3"/>
            </p:custDataLst>
          </p:nvPr>
        </p:nvSpPr>
        <p:spPr>
          <a:xfrm>
            <a:off x="6791696" y="4858400"/>
            <a:ext cx="29936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33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59" name="Google Shape;559;p33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2405900" y="4307800"/>
            <a:ext cx="299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560" name="Google Shape;560;p33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6790896" y="4307800"/>
            <a:ext cx="299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561" name="Google Shape;561;p33"/>
          <p:cNvSpPr>
            <a:spLocks noGrp="1"/>
          </p:cNvSpPr>
          <p:nvPr>
            <p:ph type="pic" idx="5"/>
            <p:custDataLst>
              <p:tags r:id="rId7"/>
            </p:custDataLst>
          </p:nvPr>
        </p:nvSpPr>
        <p:spPr>
          <a:xfrm>
            <a:off x="2894033" y="2048433"/>
            <a:ext cx="2018800" cy="2018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562" name="Google Shape;562;p33"/>
          <p:cNvSpPr>
            <a:spLocks noGrp="1"/>
          </p:cNvSpPr>
          <p:nvPr>
            <p:ph type="pic" idx="6"/>
            <p:custDataLst>
              <p:tags r:id="rId8"/>
            </p:custDataLst>
          </p:nvPr>
        </p:nvSpPr>
        <p:spPr>
          <a:xfrm>
            <a:off x="7279100" y="2048515"/>
            <a:ext cx="2018800" cy="2018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563" name="Google Shape;563;p33"/>
          <p:cNvSpPr/>
          <p:nvPr>
            <p:custDataLst>
              <p:tags r:id="rId9"/>
            </p:custDataLst>
          </p:nvPr>
        </p:nvSpPr>
        <p:spPr>
          <a:xfrm>
            <a:off x="-615665" y="3064500"/>
            <a:ext cx="6055624" cy="4932375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64" name="Google Shape;564;p33"/>
          <p:cNvSpPr/>
          <p:nvPr>
            <p:custDataLst>
              <p:tags r:id="rId10"/>
            </p:custDataLst>
          </p:nvPr>
        </p:nvSpPr>
        <p:spPr>
          <a:xfrm rot="9431192">
            <a:off x="4553399" y="-1891861"/>
            <a:ext cx="7416336" cy="8651204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65" name="Google Shape;565;p33"/>
          <p:cNvSpPr/>
          <p:nvPr>
            <p:custDataLst>
              <p:tags r:id="rId11"/>
            </p:custDataLst>
          </p:nvPr>
        </p:nvSpPr>
        <p:spPr>
          <a:xfrm flipH="1">
            <a:off x="1399297" y="-901665"/>
            <a:ext cx="5573235" cy="5173721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66" name="Google Shape;566;p33"/>
          <p:cNvSpPr/>
          <p:nvPr>
            <p:custDataLst>
              <p:tags r:id="rId12"/>
            </p:custDataLst>
          </p:nvPr>
        </p:nvSpPr>
        <p:spPr>
          <a:xfrm rot="-9489137">
            <a:off x="543563" y="6100483"/>
            <a:ext cx="129707" cy="157695"/>
          </a:xfrm>
          <a:custGeom>
            <a:avLst/>
            <a:gdLst/>
            <a:ahLst/>
            <a:cxnLst/>
            <a:rect l="l" t="t" r="r" b="b"/>
            <a:pathLst>
              <a:path w="1052" h="1279" extrusionOk="0">
                <a:moveTo>
                  <a:pt x="172" y="560"/>
                </a:moveTo>
                <a:cubicBezTo>
                  <a:pt x="172" y="566"/>
                  <a:pt x="173" y="572"/>
                  <a:pt x="174" y="578"/>
                </a:cubicBezTo>
                <a:lnTo>
                  <a:pt x="174" y="578"/>
                </a:lnTo>
                <a:cubicBezTo>
                  <a:pt x="173" y="572"/>
                  <a:pt x="172" y="566"/>
                  <a:pt x="172" y="560"/>
                </a:cubicBezTo>
                <a:close/>
                <a:moveTo>
                  <a:pt x="172" y="615"/>
                </a:moveTo>
                <a:cubicBezTo>
                  <a:pt x="173" y="618"/>
                  <a:pt x="175" y="622"/>
                  <a:pt x="176" y="625"/>
                </a:cubicBezTo>
                <a:lnTo>
                  <a:pt x="176" y="625"/>
                </a:lnTo>
                <a:cubicBezTo>
                  <a:pt x="176" y="625"/>
                  <a:pt x="176" y="625"/>
                  <a:pt x="176" y="625"/>
                </a:cubicBezTo>
                <a:lnTo>
                  <a:pt x="176" y="625"/>
                </a:lnTo>
                <a:cubicBezTo>
                  <a:pt x="175" y="622"/>
                  <a:pt x="173" y="618"/>
                  <a:pt x="172" y="615"/>
                </a:cubicBezTo>
                <a:close/>
                <a:moveTo>
                  <a:pt x="602" y="862"/>
                </a:moveTo>
                <a:lnTo>
                  <a:pt x="602" y="862"/>
                </a:lnTo>
                <a:cubicBezTo>
                  <a:pt x="598" y="863"/>
                  <a:pt x="593" y="863"/>
                  <a:pt x="588" y="864"/>
                </a:cubicBezTo>
                <a:lnTo>
                  <a:pt x="588" y="864"/>
                </a:lnTo>
                <a:cubicBezTo>
                  <a:pt x="593" y="863"/>
                  <a:pt x="597" y="862"/>
                  <a:pt x="602" y="862"/>
                </a:cubicBezTo>
                <a:close/>
                <a:moveTo>
                  <a:pt x="495" y="1"/>
                </a:moveTo>
                <a:cubicBezTo>
                  <a:pt x="440" y="1"/>
                  <a:pt x="382" y="11"/>
                  <a:pt x="328" y="28"/>
                </a:cubicBezTo>
                <a:cubicBezTo>
                  <a:pt x="270" y="42"/>
                  <a:pt x="221" y="69"/>
                  <a:pt x="179" y="107"/>
                </a:cubicBezTo>
                <a:cubicBezTo>
                  <a:pt x="131" y="137"/>
                  <a:pt x="94" y="179"/>
                  <a:pt x="66" y="229"/>
                </a:cubicBezTo>
                <a:cubicBezTo>
                  <a:pt x="34" y="279"/>
                  <a:pt x="16" y="334"/>
                  <a:pt x="13" y="392"/>
                </a:cubicBezTo>
                <a:cubicBezTo>
                  <a:pt x="0" y="451"/>
                  <a:pt x="2" y="508"/>
                  <a:pt x="22" y="567"/>
                </a:cubicBezTo>
                <a:cubicBezTo>
                  <a:pt x="37" y="602"/>
                  <a:pt x="51" y="637"/>
                  <a:pt x="66" y="672"/>
                </a:cubicBezTo>
                <a:cubicBezTo>
                  <a:pt x="93" y="717"/>
                  <a:pt x="126" y="756"/>
                  <a:pt x="166" y="789"/>
                </a:cubicBezTo>
                <a:lnTo>
                  <a:pt x="166" y="789"/>
                </a:lnTo>
                <a:cubicBezTo>
                  <a:pt x="165" y="806"/>
                  <a:pt x="164" y="823"/>
                  <a:pt x="164" y="840"/>
                </a:cubicBezTo>
                <a:cubicBezTo>
                  <a:pt x="161" y="900"/>
                  <a:pt x="175" y="956"/>
                  <a:pt x="202" y="1009"/>
                </a:cubicBezTo>
                <a:cubicBezTo>
                  <a:pt x="220" y="1064"/>
                  <a:pt x="250" y="1110"/>
                  <a:pt x="292" y="1150"/>
                </a:cubicBezTo>
                <a:cubicBezTo>
                  <a:pt x="332" y="1192"/>
                  <a:pt x="378" y="1222"/>
                  <a:pt x="433" y="1240"/>
                </a:cubicBezTo>
                <a:cubicBezTo>
                  <a:pt x="482" y="1266"/>
                  <a:pt x="536" y="1278"/>
                  <a:pt x="595" y="1278"/>
                </a:cubicBezTo>
                <a:cubicBezTo>
                  <a:pt x="597" y="1278"/>
                  <a:pt x="600" y="1278"/>
                  <a:pt x="602" y="1278"/>
                </a:cubicBezTo>
                <a:cubicBezTo>
                  <a:pt x="640" y="1273"/>
                  <a:pt x="680" y="1267"/>
                  <a:pt x="718" y="1263"/>
                </a:cubicBezTo>
                <a:cubicBezTo>
                  <a:pt x="792" y="1243"/>
                  <a:pt x="857" y="1205"/>
                  <a:pt x="911" y="1151"/>
                </a:cubicBezTo>
                <a:cubicBezTo>
                  <a:pt x="934" y="1121"/>
                  <a:pt x="956" y="1092"/>
                  <a:pt x="979" y="1063"/>
                </a:cubicBezTo>
                <a:cubicBezTo>
                  <a:pt x="1019" y="994"/>
                  <a:pt x="1039" y="921"/>
                  <a:pt x="1039" y="841"/>
                </a:cubicBezTo>
                <a:cubicBezTo>
                  <a:pt x="1039" y="768"/>
                  <a:pt x="1051" y="695"/>
                  <a:pt x="1050" y="621"/>
                </a:cubicBezTo>
                <a:cubicBezTo>
                  <a:pt x="1050" y="602"/>
                  <a:pt x="1049" y="583"/>
                  <a:pt x="1047" y="564"/>
                </a:cubicBezTo>
                <a:cubicBezTo>
                  <a:pt x="1041" y="519"/>
                  <a:pt x="1038" y="451"/>
                  <a:pt x="1022" y="400"/>
                </a:cubicBezTo>
                <a:cubicBezTo>
                  <a:pt x="1008" y="358"/>
                  <a:pt x="989" y="316"/>
                  <a:pt x="969" y="276"/>
                </a:cubicBezTo>
                <a:cubicBezTo>
                  <a:pt x="967" y="269"/>
                  <a:pt x="963" y="262"/>
                  <a:pt x="958" y="256"/>
                </a:cubicBezTo>
                <a:cubicBezTo>
                  <a:pt x="935" y="222"/>
                  <a:pt x="909" y="184"/>
                  <a:pt x="879" y="154"/>
                </a:cubicBezTo>
                <a:cubicBezTo>
                  <a:pt x="875" y="152"/>
                  <a:pt x="873" y="150"/>
                  <a:pt x="870" y="147"/>
                </a:cubicBezTo>
                <a:cubicBezTo>
                  <a:pt x="851" y="131"/>
                  <a:pt x="800" y="91"/>
                  <a:pt x="780" y="77"/>
                </a:cubicBezTo>
                <a:cubicBezTo>
                  <a:pt x="778" y="76"/>
                  <a:pt x="776" y="75"/>
                  <a:pt x="775" y="74"/>
                </a:cubicBezTo>
                <a:cubicBezTo>
                  <a:pt x="770" y="71"/>
                  <a:pt x="767" y="70"/>
                  <a:pt x="764" y="69"/>
                </a:cubicBezTo>
                <a:cubicBezTo>
                  <a:pt x="739" y="55"/>
                  <a:pt x="682" y="31"/>
                  <a:pt x="657" y="23"/>
                </a:cubicBezTo>
                <a:cubicBezTo>
                  <a:pt x="655" y="22"/>
                  <a:pt x="652" y="22"/>
                  <a:pt x="650" y="20"/>
                </a:cubicBezTo>
                <a:cubicBezTo>
                  <a:pt x="646" y="19"/>
                  <a:pt x="642" y="19"/>
                  <a:pt x="638" y="17"/>
                </a:cubicBezTo>
                <a:cubicBezTo>
                  <a:pt x="608" y="12"/>
                  <a:pt x="549" y="4"/>
                  <a:pt x="519" y="1"/>
                </a:cubicBezTo>
                <a:lnTo>
                  <a:pt x="510" y="1"/>
                </a:lnTo>
                <a:cubicBezTo>
                  <a:pt x="505" y="1"/>
                  <a:pt x="500" y="1"/>
                  <a:pt x="495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67" name="Google Shape;567;p33"/>
          <p:cNvSpPr/>
          <p:nvPr>
            <p:custDataLst>
              <p:tags r:id="rId13"/>
            </p:custDataLst>
          </p:nvPr>
        </p:nvSpPr>
        <p:spPr>
          <a:xfrm rot="-9489137">
            <a:off x="403865" y="6699859"/>
            <a:ext cx="160284" cy="160408"/>
          </a:xfrm>
          <a:custGeom>
            <a:avLst/>
            <a:gdLst/>
            <a:ahLst/>
            <a:cxnLst/>
            <a:rect l="l" t="t" r="r" b="b"/>
            <a:pathLst>
              <a:path w="1300" h="1301" extrusionOk="0">
                <a:moveTo>
                  <a:pt x="571" y="0"/>
                </a:moveTo>
                <a:cubicBezTo>
                  <a:pt x="495" y="0"/>
                  <a:pt x="425" y="17"/>
                  <a:pt x="360" y="52"/>
                </a:cubicBezTo>
                <a:cubicBezTo>
                  <a:pt x="287" y="75"/>
                  <a:pt x="225" y="116"/>
                  <a:pt x="171" y="172"/>
                </a:cubicBezTo>
                <a:cubicBezTo>
                  <a:pt x="142" y="211"/>
                  <a:pt x="110" y="251"/>
                  <a:pt x="79" y="291"/>
                </a:cubicBezTo>
                <a:cubicBezTo>
                  <a:pt x="27" y="382"/>
                  <a:pt x="1" y="480"/>
                  <a:pt x="1" y="586"/>
                </a:cubicBezTo>
                <a:lnTo>
                  <a:pt x="21" y="741"/>
                </a:lnTo>
                <a:cubicBezTo>
                  <a:pt x="49" y="840"/>
                  <a:pt x="99" y="926"/>
                  <a:pt x="171" y="999"/>
                </a:cubicBezTo>
                <a:lnTo>
                  <a:pt x="301" y="1129"/>
                </a:lnTo>
                <a:cubicBezTo>
                  <a:pt x="355" y="1187"/>
                  <a:pt x="417" y="1226"/>
                  <a:pt x="489" y="1249"/>
                </a:cubicBezTo>
                <a:cubicBezTo>
                  <a:pt x="553" y="1283"/>
                  <a:pt x="622" y="1300"/>
                  <a:pt x="695" y="1300"/>
                </a:cubicBezTo>
                <a:cubicBezTo>
                  <a:pt x="702" y="1300"/>
                  <a:pt x="708" y="1300"/>
                  <a:pt x="715" y="1300"/>
                </a:cubicBezTo>
                <a:cubicBezTo>
                  <a:pt x="722" y="1300"/>
                  <a:pt x="728" y="1300"/>
                  <a:pt x="735" y="1300"/>
                </a:cubicBezTo>
                <a:cubicBezTo>
                  <a:pt x="807" y="1300"/>
                  <a:pt x="876" y="1283"/>
                  <a:pt x="940" y="1249"/>
                </a:cubicBezTo>
                <a:cubicBezTo>
                  <a:pt x="1012" y="1226"/>
                  <a:pt x="1076" y="1185"/>
                  <a:pt x="1128" y="1129"/>
                </a:cubicBezTo>
                <a:cubicBezTo>
                  <a:pt x="1159" y="1090"/>
                  <a:pt x="1191" y="1051"/>
                  <a:pt x="1220" y="1010"/>
                </a:cubicBezTo>
                <a:cubicBezTo>
                  <a:pt x="1274" y="918"/>
                  <a:pt x="1300" y="820"/>
                  <a:pt x="1300" y="715"/>
                </a:cubicBezTo>
                <a:lnTo>
                  <a:pt x="1279" y="560"/>
                </a:lnTo>
                <a:cubicBezTo>
                  <a:pt x="1252" y="462"/>
                  <a:pt x="1200" y="375"/>
                  <a:pt x="1128" y="301"/>
                </a:cubicBezTo>
                <a:lnTo>
                  <a:pt x="1077" y="250"/>
                </a:lnTo>
                <a:cubicBezTo>
                  <a:pt x="1068" y="240"/>
                  <a:pt x="1060" y="231"/>
                  <a:pt x="1051" y="223"/>
                </a:cubicBezTo>
                <a:lnTo>
                  <a:pt x="1051" y="223"/>
                </a:lnTo>
                <a:lnTo>
                  <a:pt x="999" y="172"/>
                </a:lnTo>
                <a:cubicBezTo>
                  <a:pt x="946" y="114"/>
                  <a:pt x="882" y="75"/>
                  <a:pt x="810" y="52"/>
                </a:cubicBezTo>
                <a:cubicBezTo>
                  <a:pt x="744" y="17"/>
                  <a:pt x="675" y="0"/>
                  <a:pt x="599" y="0"/>
                </a:cubicBezTo>
                <a:cubicBezTo>
                  <a:pt x="595" y="0"/>
                  <a:pt x="590" y="0"/>
                  <a:pt x="585" y="0"/>
                </a:cubicBezTo>
                <a:cubicBezTo>
                  <a:pt x="580" y="0"/>
                  <a:pt x="576" y="0"/>
                  <a:pt x="571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68" name="Google Shape;568;p33"/>
          <p:cNvSpPr/>
          <p:nvPr>
            <p:custDataLst>
              <p:tags r:id="rId14"/>
            </p:custDataLst>
          </p:nvPr>
        </p:nvSpPr>
        <p:spPr>
          <a:xfrm rot="-9489137">
            <a:off x="1853515" y="6176845"/>
            <a:ext cx="154489" cy="153873"/>
          </a:xfrm>
          <a:custGeom>
            <a:avLst/>
            <a:gdLst/>
            <a:ahLst/>
            <a:cxnLst/>
            <a:rect l="l" t="t" r="r" b="b"/>
            <a:pathLst>
              <a:path w="1253" h="1248" extrusionOk="0">
                <a:moveTo>
                  <a:pt x="665" y="0"/>
                </a:moveTo>
                <a:lnTo>
                  <a:pt x="509" y="21"/>
                </a:lnTo>
                <a:cubicBezTo>
                  <a:pt x="411" y="48"/>
                  <a:pt x="325" y="99"/>
                  <a:pt x="252" y="171"/>
                </a:cubicBezTo>
                <a:lnTo>
                  <a:pt x="173" y="249"/>
                </a:lnTo>
                <a:cubicBezTo>
                  <a:pt x="116" y="302"/>
                  <a:pt x="77" y="365"/>
                  <a:pt x="53" y="437"/>
                </a:cubicBezTo>
                <a:cubicBezTo>
                  <a:pt x="17" y="507"/>
                  <a:pt x="0" y="583"/>
                  <a:pt x="2" y="662"/>
                </a:cubicBezTo>
                <a:cubicBezTo>
                  <a:pt x="0" y="743"/>
                  <a:pt x="17" y="819"/>
                  <a:pt x="53" y="889"/>
                </a:cubicBezTo>
                <a:cubicBezTo>
                  <a:pt x="77" y="961"/>
                  <a:pt x="117" y="1023"/>
                  <a:pt x="173" y="1077"/>
                </a:cubicBezTo>
                <a:cubicBezTo>
                  <a:pt x="213" y="1107"/>
                  <a:pt x="253" y="1138"/>
                  <a:pt x="292" y="1168"/>
                </a:cubicBezTo>
                <a:cubicBezTo>
                  <a:pt x="384" y="1222"/>
                  <a:pt x="482" y="1247"/>
                  <a:pt x="587" y="1247"/>
                </a:cubicBezTo>
                <a:lnTo>
                  <a:pt x="743" y="1227"/>
                </a:lnTo>
                <a:cubicBezTo>
                  <a:pt x="843" y="1200"/>
                  <a:pt x="927" y="1149"/>
                  <a:pt x="1001" y="1077"/>
                </a:cubicBezTo>
                <a:lnTo>
                  <a:pt x="1079" y="999"/>
                </a:lnTo>
                <a:cubicBezTo>
                  <a:pt x="1137" y="945"/>
                  <a:pt x="1176" y="882"/>
                  <a:pt x="1199" y="810"/>
                </a:cubicBezTo>
                <a:cubicBezTo>
                  <a:pt x="1236" y="741"/>
                  <a:pt x="1253" y="666"/>
                  <a:pt x="1249" y="585"/>
                </a:cubicBezTo>
                <a:cubicBezTo>
                  <a:pt x="1253" y="504"/>
                  <a:pt x="1236" y="430"/>
                  <a:pt x="1199" y="360"/>
                </a:cubicBezTo>
                <a:cubicBezTo>
                  <a:pt x="1176" y="288"/>
                  <a:pt x="1135" y="224"/>
                  <a:pt x="1079" y="171"/>
                </a:cubicBezTo>
                <a:cubicBezTo>
                  <a:pt x="1039" y="141"/>
                  <a:pt x="1000" y="109"/>
                  <a:pt x="960" y="80"/>
                </a:cubicBezTo>
                <a:cubicBezTo>
                  <a:pt x="869" y="26"/>
                  <a:pt x="771" y="0"/>
                  <a:pt x="665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69" name="Google Shape;569;p33"/>
          <p:cNvSpPr/>
          <p:nvPr>
            <p:custDataLst>
              <p:tags r:id="rId15"/>
            </p:custDataLst>
          </p:nvPr>
        </p:nvSpPr>
        <p:spPr>
          <a:xfrm rot="-9489137">
            <a:off x="1359667" y="6023648"/>
            <a:ext cx="144996" cy="163736"/>
          </a:xfrm>
          <a:custGeom>
            <a:avLst/>
            <a:gdLst/>
            <a:ahLst/>
            <a:cxnLst/>
            <a:rect l="l" t="t" r="r" b="b"/>
            <a:pathLst>
              <a:path w="1176" h="1328" extrusionOk="0">
                <a:moveTo>
                  <a:pt x="608" y="0"/>
                </a:moveTo>
                <a:cubicBezTo>
                  <a:pt x="601" y="0"/>
                  <a:pt x="594" y="0"/>
                  <a:pt x="588" y="1"/>
                </a:cubicBezTo>
                <a:lnTo>
                  <a:pt x="433" y="21"/>
                </a:lnTo>
                <a:cubicBezTo>
                  <a:pt x="334" y="49"/>
                  <a:pt x="248" y="99"/>
                  <a:pt x="175" y="171"/>
                </a:cubicBezTo>
                <a:cubicBezTo>
                  <a:pt x="144" y="210"/>
                  <a:pt x="113" y="251"/>
                  <a:pt x="83" y="290"/>
                </a:cubicBezTo>
                <a:cubicBezTo>
                  <a:pt x="29" y="382"/>
                  <a:pt x="4" y="480"/>
                  <a:pt x="4" y="585"/>
                </a:cubicBezTo>
                <a:lnTo>
                  <a:pt x="4" y="743"/>
                </a:lnTo>
                <a:cubicBezTo>
                  <a:pt x="1" y="822"/>
                  <a:pt x="17" y="898"/>
                  <a:pt x="54" y="968"/>
                </a:cubicBezTo>
                <a:cubicBezTo>
                  <a:pt x="77" y="1040"/>
                  <a:pt x="119" y="1103"/>
                  <a:pt x="175" y="1156"/>
                </a:cubicBezTo>
                <a:cubicBezTo>
                  <a:pt x="228" y="1214"/>
                  <a:pt x="290" y="1253"/>
                  <a:pt x="363" y="1276"/>
                </a:cubicBezTo>
                <a:cubicBezTo>
                  <a:pt x="428" y="1311"/>
                  <a:pt x="499" y="1327"/>
                  <a:pt x="574" y="1327"/>
                </a:cubicBezTo>
                <a:cubicBezTo>
                  <a:pt x="578" y="1327"/>
                  <a:pt x="583" y="1327"/>
                  <a:pt x="588" y="1327"/>
                </a:cubicBezTo>
                <a:lnTo>
                  <a:pt x="744" y="1306"/>
                </a:lnTo>
                <a:cubicBezTo>
                  <a:pt x="842" y="1279"/>
                  <a:pt x="929" y="1229"/>
                  <a:pt x="1002" y="1156"/>
                </a:cubicBezTo>
                <a:cubicBezTo>
                  <a:pt x="1032" y="1116"/>
                  <a:pt x="1063" y="1077"/>
                  <a:pt x="1094" y="1038"/>
                </a:cubicBezTo>
                <a:cubicBezTo>
                  <a:pt x="1147" y="946"/>
                  <a:pt x="1172" y="847"/>
                  <a:pt x="1172" y="743"/>
                </a:cubicBezTo>
                <a:lnTo>
                  <a:pt x="1172" y="585"/>
                </a:lnTo>
                <a:cubicBezTo>
                  <a:pt x="1176" y="504"/>
                  <a:pt x="1159" y="429"/>
                  <a:pt x="1122" y="360"/>
                </a:cubicBezTo>
                <a:cubicBezTo>
                  <a:pt x="1099" y="287"/>
                  <a:pt x="1058" y="225"/>
                  <a:pt x="1002" y="171"/>
                </a:cubicBezTo>
                <a:cubicBezTo>
                  <a:pt x="948" y="114"/>
                  <a:pt x="886" y="74"/>
                  <a:pt x="814" y="51"/>
                </a:cubicBezTo>
                <a:cubicBezTo>
                  <a:pt x="750" y="17"/>
                  <a:pt x="681" y="0"/>
                  <a:pt x="608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70" name="Google Shape;570;p33"/>
          <p:cNvSpPr/>
          <p:nvPr>
            <p:custDataLst>
              <p:tags r:id="rId16"/>
            </p:custDataLst>
          </p:nvPr>
        </p:nvSpPr>
        <p:spPr>
          <a:xfrm rot="-9489137">
            <a:off x="1168697" y="6747511"/>
            <a:ext cx="36249" cy="65100"/>
          </a:xfrm>
          <a:custGeom>
            <a:avLst/>
            <a:gdLst/>
            <a:ahLst/>
            <a:cxnLst/>
            <a:rect l="l" t="t" r="r" b="b"/>
            <a:pathLst>
              <a:path w="294" h="528" extrusionOk="0">
                <a:moveTo>
                  <a:pt x="153" y="0"/>
                </a:moveTo>
                <a:cubicBezTo>
                  <a:pt x="151" y="0"/>
                  <a:pt x="149" y="1"/>
                  <a:pt x="147" y="1"/>
                </a:cubicBezTo>
                <a:cubicBezTo>
                  <a:pt x="109" y="2"/>
                  <a:pt x="71" y="14"/>
                  <a:pt x="43" y="43"/>
                </a:cubicBezTo>
                <a:cubicBezTo>
                  <a:pt x="17" y="72"/>
                  <a:pt x="1" y="107"/>
                  <a:pt x="1" y="147"/>
                </a:cubicBezTo>
                <a:lnTo>
                  <a:pt x="1" y="382"/>
                </a:lnTo>
                <a:cubicBezTo>
                  <a:pt x="1" y="418"/>
                  <a:pt x="17" y="459"/>
                  <a:pt x="43" y="486"/>
                </a:cubicBezTo>
                <a:cubicBezTo>
                  <a:pt x="68" y="510"/>
                  <a:pt x="106" y="528"/>
                  <a:pt x="141" y="528"/>
                </a:cubicBezTo>
                <a:cubicBezTo>
                  <a:pt x="143" y="528"/>
                  <a:pt x="145" y="527"/>
                  <a:pt x="147" y="527"/>
                </a:cubicBezTo>
                <a:cubicBezTo>
                  <a:pt x="186" y="526"/>
                  <a:pt x="224" y="514"/>
                  <a:pt x="251" y="486"/>
                </a:cubicBezTo>
                <a:cubicBezTo>
                  <a:pt x="277" y="456"/>
                  <a:pt x="294" y="421"/>
                  <a:pt x="294" y="382"/>
                </a:cubicBezTo>
                <a:lnTo>
                  <a:pt x="294" y="147"/>
                </a:lnTo>
                <a:cubicBezTo>
                  <a:pt x="294" y="110"/>
                  <a:pt x="277" y="71"/>
                  <a:pt x="251" y="43"/>
                </a:cubicBezTo>
                <a:cubicBezTo>
                  <a:pt x="226" y="18"/>
                  <a:pt x="189" y="0"/>
                  <a:pt x="153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71" name="Google Shape;571;p33"/>
          <p:cNvSpPr/>
          <p:nvPr>
            <p:custDataLst>
              <p:tags r:id="rId17"/>
            </p:custDataLst>
          </p:nvPr>
        </p:nvSpPr>
        <p:spPr>
          <a:xfrm rot="-9489137">
            <a:off x="909335" y="6386327"/>
            <a:ext cx="92965" cy="72251"/>
          </a:xfrm>
          <a:custGeom>
            <a:avLst/>
            <a:gdLst/>
            <a:ahLst/>
            <a:cxnLst/>
            <a:rect l="l" t="t" r="r" b="b"/>
            <a:pathLst>
              <a:path w="754" h="586" extrusionOk="0">
                <a:moveTo>
                  <a:pt x="376" y="1"/>
                </a:moveTo>
                <a:cubicBezTo>
                  <a:pt x="0" y="1"/>
                  <a:pt x="0" y="585"/>
                  <a:pt x="376" y="585"/>
                </a:cubicBezTo>
                <a:cubicBezTo>
                  <a:pt x="751" y="585"/>
                  <a:pt x="753" y="1"/>
                  <a:pt x="376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72" name="Google Shape;572;p33"/>
          <p:cNvSpPr/>
          <p:nvPr>
            <p:custDataLst>
              <p:tags r:id="rId18"/>
            </p:custDataLst>
          </p:nvPr>
        </p:nvSpPr>
        <p:spPr>
          <a:xfrm rot="-9489137">
            <a:off x="2134295" y="6769291"/>
            <a:ext cx="163489" cy="153873"/>
          </a:xfrm>
          <a:custGeom>
            <a:avLst/>
            <a:gdLst/>
            <a:ahLst/>
            <a:cxnLst/>
            <a:rect l="l" t="t" r="r" b="b"/>
            <a:pathLst>
              <a:path w="1326" h="1248" extrusionOk="0">
                <a:moveTo>
                  <a:pt x="1029" y="207"/>
                </a:moveTo>
                <a:lnTo>
                  <a:pt x="1029" y="207"/>
                </a:lnTo>
                <a:cubicBezTo>
                  <a:pt x="1031" y="208"/>
                  <a:pt x="1033" y="210"/>
                  <a:pt x="1035" y="211"/>
                </a:cubicBezTo>
                <a:cubicBezTo>
                  <a:pt x="1033" y="210"/>
                  <a:pt x="1031" y="208"/>
                  <a:pt x="1029" y="207"/>
                </a:cubicBezTo>
                <a:close/>
                <a:moveTo>
                  <a:pt x="1087" y="290"/>
                </a:moveTo>
                <a:lnTo>
                  <a:pt x="1087" y="290"/>
                </a:lnTo>
                <a:cubicBezTo>
                  <a:pt x="1087" y="291"/>
                  <a:pt x="1088" y="292"/>
                  <a:pt x="1088" y="292"/>
                </a:cubicBezTo>
                <a:lnTo>
                  <a:pt x="1087" y="291"/>
                </a:lnTo>
                <a:cubicBezTo>
                  <a:pt x="1087" y="291"/>
                  <a:pt x="1087" y="290"/>
                  <a:pt x="1087" y="290"/>
                </a:cubicBezTo>
                <a:close/>
                <a:moveTo>
                  <a:pt x="603" y="1"/>
                </a:moveTo>
                <a:cubicBezTo>
                  <a:pt x="571" y="1"/>
                  <a:pt x="538" y="5"/>
                  <a:pt x="506" y="11"/>
                </a:cubicBezTo>
                <a:cubicBezTo>
                  <a:pt x="428" y="15"/>
                  <a:pt x="356" y="38"/>
                  <a:pt x="290" y="81"/>
                </a:cubicBezTo>
                <a:cubicBezTo>
                  <a:pt x="249" y="111"/>
                  <a:pt x="210" y="143"/>
                  <a:pt x="170" y="172"/>
                </a:cubicBezTo>
                <a:cubicBezTo>
                  <a:pt x="98" y="245"/>
                  <a:pt x="47" y="331"/>
                  <a:pt x="20" y="431"/>
                </a:cubicBezTo>
                <a:lnTo>
                  <a:pt x="0" y="586"/>
                </a:lnTo>
                <a:cubicBezTo>
                  <a:pt x="0" y="689"/>
                  <a:pt x="27" y="787"/>
                  <a:pt x="79" y="879"/>
                </a:cubicBezTo>
                <a:cubicBezTo>
                  <a:pt x="111" y="921"/>
                  <a:pt x="143" y="964"/>
                  <a:pt x="177" y="1006"/>
                </a:cubicBezTo>
                <a:cubicBezTo>
                  <a:pt x="180" y="1008"/>
                  <a:pt x="183" y="1011"/>
                  <a:pt x="186" y="1016"/>
                </a:cubicBezTo>
                <a:cubicBezTo>
                  <a:pt x="191" y="1021"/>
                  <a:pt x="197" y="1028"/>
                  <a:pt x="203" y="1032"/>
                </a:cubicBezTo>
                <a:lnTo>
                  <a:pt x="208" y="1035"/>
                </a:lnTo>
                <a:cubicBezTo>
                  <a:pt x="246" y="1067"/>
                  <a:pt x="287" y="1099"/>
                  <a:pt x="328" y="1128"/>
                </a:cubicBezTo>
                <a:cubicBezTo>
                  <a:pt x="330" y="1132"/>
                  <a:pt x="334" y="1134"/>
                  <a:pt x="337" y="1135"/>
                </a:cubicBezTo>
                <a:lnTo>
                  <a:pt x="357" y="1148"/>
                </a:lnTo>
                <a:cubicBezTo>
                  <a:pt x="408" y="1173"/>
                  <a:pt x="461" y="1194"/>
                  <a:pt x="515" y="1215"/>
                </a:cubicBezTo>
                <a:cubicBezTo>
                  <a:pt x="521" y="1217"/>
                  <a:pt x="530" y="1220"/>
                  <a:pt x="537" y="1221"/>
                </a:cubicBezTo>
                <a:cubicBezTo>
                  <a:pt x="541" y="1222"/>
                  <a:pt x="544" y="1222"/>
                  <a:pt x="549" y="1224"/>
                </a:cubicBezTo>
                <a:cubicBezTo>
                  <a:pt x="576" y="1228"/>
                  <a:pt x="604" y="1232"/>
                  <a:pt x="631" y="1235"/>
                </a:cubicBezTo>
                <a:cubicBezTo>
                  <a:pt x="657" y="1239"/>
                  <a:pt x="685" y="1243"/>
                  <a:pt x="712" y="1246"/>
                </a:cubicBezTo>
                <a:cubicBezTo>
                  <a:pt x="721" y="1247"/>
                  <a:pt x="730" y="1247"/>
                  <a:pt x="739" y="1247"/>
                </a:cubicBezTo>
                <a:cubicBezTo>
                  <a:pt x="743" y="1247"/>
                  <a:pt x="748" y="1248"/>
                  <a:pt x="753" y="1248"/>
                </a:cubicBezTo>
                <a:cubicBezTo>
                  <a:pt x="828" y="1248"/>
                  <a:pt x="898" y="1231"/>
                  <a:pt x="964" y="1197"/>
                </a:cubicBezTo>
                <a:cubicBezTo>
                  <a:pt x="1036" y="1173"/>
                  <a:pt x="1099" y="1133"/>
                  <a:pt x="1153" y="1077"/>
                </a:cubicBezTo>
                <a:cubicBezTo>
                  <a:pt x="1210" y="1023"/>
                  <a:pt x="1249" y="960"/>
                  <a:pt x="1272" y="888"/>
                </a:cubicBezTo>
                <a:cubicBezTo>
                  <a:pt x="1309" y="818"/>
                  <a:pt x="1326" y="744"/>
                  <a:pt x="1323" y="663"/>
                </a:cubicBezTo>
                <a:lnTo>
                  <a:pt x="1303" y="506"/>
                </a:lnTo>
                <a:cubicBezTo>
                  <a:pt x="1275" y="408"/>
                  <a:pt x="1225" y="323"/>
                  <a:pt x="1153" y="249"/>
                </a:cubicBezTo>
                <a:cubicBezTo>
                  <a:pt x="1112" y="219"/>
                  <a:pt x="1073" y="187"/>
                  <a:pt x="1034" y="157"/>
                </a:cubicBezTo>
                <a:cubicBezTo>
                  <a:pt x="993" y="133"/>
                  <a:pt x="950" y="115"/>
                  <a:pt x="907" y="102"/>
                </a:cubicBezTo>
                <a:lnTo>
                  <a:pt x="907" y="102"/>
                </a:lnTo>
                <a:cubicBezTo>
                  <a:pt x="858" y="64"/>
                  <a:pt x="801" y="38"/>
                  <a:pt x="739" y="22"/>
                </a:cubicBezTo>
                <a:cubicBezTo>
                  <a:pt x="694" y="8"/>
                  <a:pt x="648" y="1"/>
                  <a:pt x="603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73" name="Google Shape;573;p33"/>
          <p:cNvSpPr/>
          <p:nvPr>
            <p:custDataLst>
              <p:tags r:id="rId19"/>
            </p:custDataLst>
          </p:nvPr>
        </p:nvSpPr>
        <p:spPr>
          <a:xfrm rot="-9489137">
            <a:off x="-88547" y="6563441"/>
            <a:ext cx="163489" cy="173107"/>
          </a:xfrm>
          <a:custGeom>
            <a:avLst/>
            <a:gdLst/>
            <a:ahLst/>
            <a:cxnLst/>
            <a:rect l="l" t="t" r="r" b="b"/>
            <a:pathLst>
              <a:path w="1326" h="1404" extrusionOk="0">
                <a:moveTo>
                  <a:pt x="565" y="1"/>
                </a:moveTo>
                <a:cubicBezTo>
                  <a:pt x="492" y="1"/>
                  <a:pt x="423" y="17"/>
                  <a:pt x="359" y="51"/>
                </a:cubicBezTo>
                <a:cubicBezTo>
                  <a:pt x="287" y="74"/>
                  <a:pt x="224" y="116"/>
                  <a:pt x="171" y="172"/>
                </a:cubicBezTo>
                <a:cubicBezTo>
                  <a:pt x="140" y="211"/>
                  <a:pt x="110" y="250"/>
                  <a:pt x="79" y="291"/>
                </a:cubicBezTo>
                <a:cubicBezTo>
                  <a:pt x="26" y="382"/>
                  <a:pt x="0" y="480"/>
                  <a:pt x="0" y="586"/>
                </a:cubicBezTo>
                <a:lnTo>
                  <a:pt x="20" y="741"/>
                </a:lnTo>
                <a:cubicBezTo>
                  <a:pt x="45" y="824"/>
                  <a:pt x="84" y="899"/>
                  <a:pt x="138" y="963"/>
                </a:cubicBezTo>
                <a:lnTo>
                  <a:pt x="138" y="963"/>
                </a:lnTo>
                <a:cubicBezTo>
                  <a:pt x="147" y="978"/>
                  <a:pt x="156" y="994"/>
                  <a:pt x="165" y="1010"/>
                </a:cubicBezTo>
                <a:cubicBezTo>
                  <a:pt x="176" y="1030"/>
                  <a:pt x="187" y="1047"/>
                  <a:pt x="198" y="1064"/>
                </a:cubicBezTo>
                <a:cubicBezTo>
                  <a:pt x="204" y="1074"/>
                  <a:pt x="210" y="1082"/>
                  <a:pt x="217" y="1091"/>
                </a:cubicBezTo>
                <a:cubicBezTo>
                  <a:pt x="253" y="1139"/>
                  <a:pt x="288" y="1188"/>
                  <a:pt x="328" y="1233"/>
                </a:cubicBezTo>
                <a:cubicBezTo>
                  <a:pt x="381" y="1290"/>
                  <a:pt x="444" y="1330"/>
                  <a:pt x="516" y="1353"/>
                </a:cubicBezTo>
                <a:cubicBezTo>
                  <a:pt x="580" y="1387"/>
                  <a:pt x="649" y="1404"/>
                  <a:pt x="722" y="1404"/>
                </a:cubicBezTo>
                <a:cubicBezTo>
                  <a:pt x="728" y="1404"/>
                  <a:pt x="735" y="1404"/>
                  <a:pt x="741" y="1403"/>
                </a:cubicBezTo>
                <a:cubicBezTo>
                  <a:pt x="748" y="1404"/>
                  <a:pt x="755" y="1404"/>
                  <a:pt x="761" y="1404"/>
                </a:cubicBezTo>
                <a:cubicBezTo>
                  <a:pt x="835" y="1404"/>
                  <a:pt x="903" y="1387"/>
                  <a:pt x="968" y="1353"/>
                </a:cubicBezTo>
                <a:cubicBezTo>
                  <a:pt x="1040" y="1330"/>
                  <a:pt x="1102" y="1288"/>
                  <a:pt x="1156" y="1233"/>
                </a:cubicBezTo>
                <a:cubicBezTo>
                  <a:pt x="1186" y="1193"/>
                  <a:pt x="1217" y="1153"/>
                  <a:pt x="1247" y="1114"/>
                </a:cubicBezTo>
                <a:cubicBezTo>
                  <a:pt x="1300" y="1022"/>
                  <a:pt x="1326" y="924"/>
                  <a:pt x="1326" y="819"/>
                </a:cubicBezTo>
                <a:lnTo>
                  <a:pt x="1305" y="663"/>
                </a:lnTo>
                <a:cubicBezTo>
                  <a:pt x="1282" y="581"/>
                  <a:pt x="1243" y="506"/>
                  <a:pt x="1188" y="440"/>
                </a:cubicBezTo>
                <a:lnTo>
                  <a:pt x="1188" y="440"/>
                </a:lnTo>
                <a:cubicBezTo>
                  <a:pt x="1179" y="425"/>
                  <a:pt x="1170" y="410"/>
                  <a:pt x="1161" y="394"/>
                </a:cubicBezTo>
                <a:cubicBezTo>
                  <a:pt x="1150" y="375"/>
                  <a:pt x="1139" y="357"/>
                  <a:pt x="1128" y="339"/>
                </a:cubicBezTo>
                <a:cubicBezTo>
                  <a:pt x="1123" y="330"/>
                  <a:pt x="1116" y="321"/>
                  <a:pt x="1109" y="314"/>
                </a:cubicBezTo>
                <a:cubicBezTo>
                  <a:pt x="1074" y="266"/>
                  <a:pt x="1038" y="216"/>
                  <a:pt x="998" y="172"/>
                </a:cubicBezTo>
                <a:cubicBezTo>
                  <a:pt x="945" y="114"/>
                  <a:pt x="882" y="74"/>
                  <a:pt x="810" y="51"/>
                </a:cubicBezTo>
                <a:cubicBezTo>
                  <a:pt x="746" y="17"/>
                  <a:pt x="677" y="1"/>
                  <a:pt x="605" y="1"/>
                </a:cubicBezTo>
                <a:cubicBezTo>
                  <a:pt x="598" y="1"/>
                  <a:pt x="592" y="1"/>
                  <a:pt x="585" y="1"/>
                </a:cubicBezTo>
                <a:cubicBezTo>
                  <a:pt x="578" y="1"/>
                  <a:pt x="572" y="1"/>
                  <a:pt x="565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74" name="Google Shape;574;p33"/>
          <p:cNvSpPr/>
          <p:nvPr>
            <p:custDataLst>
              <p:tags r:id="rId20"/>
            </p:custDataLst>
          </p:nvPr>
        </p:nvSpPr>
        <p:spPr>
          <a:xfrm rot="-9489137">
            <a:off x="2681911" y="6362116"/>
            <a:ext cx="154612" cy="153873"/>
          </a:xfrm>
          <a:custGeom>
            <a:avLst/>
            <a:gdLst/>
            <a:ahLst/>
            <a:cxnLst/>
            <a:rect l="l" t="t" r="r" b="b"/>
            <a:pathLst>
              <a:path w="1254" h="1248" extrusionOk="0">
                <a:moveTo>
                  <a:pt x="666" y="1"/>
                </a:moveTo>
                <a:lnTo>
                  <a:pt x="510" y="22"/>
                </a:lnTo>
                <a:cubicBezTo>
                  <a:pt x="411" y="49"/>
                  <a:pt x="324" y="99"/>
                  <a:pt x="252" y="171"/>
                </a:cubicBezTo>
                <a:lnTo>
                  <a:pt x="175" y="249"/>
                </a:lnTo>
                <a:cubicBezTo>
                  <a:pt x="117" y="302"/>
                  <a:pt x="77" y="366"/>
                  <a:pt x="55" y="438"/>
                </a:cubicBezTo>
                <a:cubicBezTo>
                  <a:pt x="17" y="508"/>
                  <a:pt x="1" y="582"/>
                  <a:pt x="4" y="663"/>
                </a:cubicBezTo>
                <a:cubicBezTo>
                  <a:pt x="1" y="744"/>
                  <a:pt x="17" y="819"/>
                  <a:pt x="55" y="888"/>
                </a:cubicBezTo>
                <a:cubicBezTo>
                  <a:pt x="77" y="961"/>
                  <a:pt x="119" y="1024"/>
                  <a:pt x="175" y="1077"/>
                </a:cubicBezTo>
                <a:cubicBezTo>
                  <a:pt x="214" y="1107"/>
                  <a:pt x="253" y="1138"/>
                  <a:pt x="294" y="1169"/>
                </a:cubicBezTo>
                <a:cubicBezTo>
                  <a:pt x="385" y="1221"/>
                  <a:pt x="483" y="1248"/>
                  <a:pt x="589" y="1248"/>
                </a:cubicBezTo>
                <a:lnTo>
                  <a:pt x="744" y="1227"/>
                </a:lnTo>
                <a:cubicBezTo>
                  <a:pt x="842" y="1200"/>
                  <a:pt x="929" y="1149"/>
                  <a:pt x="1002" y="1077"/>
                </a:cubicBezTo>
                <a:lnTo>
                  <a:pt x="1081" y="1000"/>
                </a:lnTo>
                <a:cubicBezTo>
                  <a:pt x="1137" y="946"/>
                  <a:pt x="1177" y="883"/>
                  <a:pt x="1201" y="811"/>
                </a:cubicBezTo>
                <a:cubicBezTo>
                  <a:pt x="1237" y="741"/>
                  <a:pt x="1253" y="666"/>
                  <a:pt x="1251" y="585"/>
                </a:cubicBezTo>
                <a:cubicBezTo>
                  <a:pt x="1253" y="505"/>
                  <a:pt x="1237" y="429"/>
                  <a:pt x="1201" y="360"/>
                </a:cubicBezTo>
                <a:cubicBezTo>
                  <a:pt x="1177" y="287"/>
                  <a:pt x="1136" y="225"/>
                  <a:pt x="1081" y="171"/>
                </a:cubicBezTo>
                <a:cubicBezTo>
                  <a:pt x="1040" y="142"/>
                  <a:pt x="1001" y="110"/>
                  <a:pt x="962" y="79"/>
                </a:cubicBezTo>
                <a:cubicBezTo>
                  <a:pt x="870" y="27"/>
                  <a:pt x="771" y="1"/>
                  <a:pt x="666" y="1"/>
                </a:cubicBezTo>
                <a:close/>
              </a:path>
            </a:pathLst>
          </a:custGeom>
          <a:solidFill>
            <a:srgbClr val="FFDB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75" name="Google Shape;575;p33"/>
          <p:cNvSpPr/>
          <p:nvPr>
            <p:custDataLst>
              <p:tags r:id="rId21"/>
            </p:custDataLst>
          </p:nvPr>
        </p:nvSpPr>
        <p:spPr>
          <a:xfrm rot="-9489137">
            <a:off x="1524189" y="6656656"/>
            <a:ext cx="154489" cy="144379"/>
          </a:xfrm>
          <a:custGeom>
            <a:avLst/>
            <a:gdLst/>
            <a:ahLst/>
            <a:cxnLst/>
            <a:rect l="l" t="t" r="r" b="b"/>
            <a:pathLst>
              <a:path w="1253" h="1171" extrusionOk="0">
                <a:moveTo>
                  <a:pt x="567" y="1"/>
                </a:moveTo>
                <a:cubicBezTo>
                  <a:pt x="495" y="1"/>
                  <a:pt x="426" y="17"/>
                  <a:pt x="362" y="51"/>
                </a:cubicBezTo>
                <a:cubicBezTo>
                  <a:pt x="290" y="74"/>
                  <a:pt x="226" y="116"/>
                  <a:pt x="174" y="171"/>
                </a:cubicBezTo>
                <a:cubicBezTo>
                  <a:pt x="116" y="225"/>
                  <a:pt x="77" y="287"/>
                  <a:pt x="54" y="360"/>
                </a:cubicBezTo>
                <a:cubicBezTo>
                  <a:pt x="17" y="429"/>
                  <a:pt x="0" y="505"/>
                  <a:pt x="2" y="586"/>
                </a:cubicBezTo>
                <a:lnTo>
                  <a:pt x="23" y="741"/>
                </a:lnTo>
                <a:cubicBezTo>
                  <a:pt x="50" y="839"/>
                  <a:pt x="102" y="925"/>
                  <a:pt x="174" y="1000"/>
                </a:cubicBezTo>
                <a:cubicBezTo>
                  <a:pt x="213" y="1029"/>
                  <a:pt x="253" y="1061"/>
                  <a:pt x="293" y="1090"/>
                </a:cubicBezTo>
                <a:cubicBezTo>
                  <a:pt x="383" y="1143"/>
                  <a:pt x="481" y="1169"/>
                  <a:pt x="588" y="1170"/>
                </a:cubicBezTo>
                <a:lnTo>
                  <a:pt x="666" y="1170"/>
                </a:lnTo>
                <a:cubicBezTo>
                  <a:pt x="670" y="1170"/>
                  <a:pt x="675" y="1170"/>
                  <a:pt x="680" y="1170"/>
                </a:cubicBezTo>
                <a:cubicBezTo>
                  <a:pt x="755" y="1170"/>
                  <a:pt x="825" y="1154"/>
                  <a:pt x="891" y="1120"/>
                </a:cubicBezTo>
                <a:cubicBezTo>
                  <a:pt x="963" y="1096"/>
                  <a:pt x="1026" y="1055"/>
                  <a:pt x="1080" y="1000"/>
                </a:cubicBezTo>
                <a:cubicBezTo>
                  <a:pt x="1137" y="946"/>
                  <a:pt x="1176" y="883"/>
                  <a:pt x="1199" y="811"/>
                </a:cubicBezTo>
                <a:cubicBezTo>
                  <a:pt x="1236" y="741"/>
                  <a:pt x="1252" y="666"/>
                  <a:pt x="1250" y="586"/>
                </a:cubicBezTo>
                <a:lnTo>
                  <a:pt x="1229" y="429"/>
                </a:lnTo>
                <a:cubicBezTo>
                  <a:pt x="1202" y="331"/>
                  <a:pt x="1152" y="246"/>
                  <a:pt x="1080" y="171"/>
                </a:cubicBezTo>
                <a:cubicBezTo>
                  <a:pt x="1039" y="142"/>
                  <a:pt x="1000" y="110"/>
                  <a:pt x="961" y="80"/>
                </a:cubicBezTo>
                <a:cubicBezTo>
                  <a:pt x="869" y="27"/>
                  <a:pt x="771" y="1"/>
                  <a:pt x="666" y="1"/>
                </a:cubicBezTo>
                <a:lnTo>
                  <a:pt x="587" y="1"/>
                </a:lnTo>
                <a:cubicBezTo>
                  <a:pt x="580" y="1"/>
                  <a:pt x="574" y="1"/>
                  <a:pt x="567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76" name="Google Shape;576;p33"/>
          <p:cNvSpPr/>
          <p:nvPr>
            <p:custDataLst>
              <p:tags r:id="rId22"/>
            </p:custDataLst>
          </p:nvPr>
        </p:nvSpPr>
        <p:spPr>
          <a:xfrm rot="-9489137">
            <a:off x="149" y="5756488"/>
            <a:ext cx="92595" cy="97651"/>
          </a:xfrm>
          <a:custGeom>
            <a:avLst/>
            <a:gdLst/>
            <a:ahLst/>
            <a:cxnLst/>
            <a:rect l="l" t="t" r="r" b="b"/>
            <a:pathLst>
              <a:path w="751" h="792" extrusionOk="0">
                <a:moveTo>
                  <a:pt x="93" y="500"/>
                </a:moveTo>
                <a:cubicBezTo>
                  <a:pt x="95" y="502"/>
                  <a:pt x="98" y="504"/>
                  <a:pt x="100" y="505"/>
                </a:cubicBezTo>
                <a:lnTo>
                  <a:pt x="100" y="505"/>
                </a:lnTo>
                <a:cubicBezTo>
                  <a:pt x="97" y="504"/>
                  <a:pt x="95" y="502"/>
                  <a:pt x="93" y="500"/>
                </a:cubicBezTo>
                <a:close/>
                <a:moveTo>
                  <a:pt x="136" y="531"/>
                </a:moveTo>
                <a:cubicBezTo>
                  <a:pt x="137" y="533"/>
                  <a:pt x="139" y="534"/>
                  <a:pt x="140" y="536"/>
                </a:cubicBezTo>
                <a:lnTo>
                  <a:pt x="140" y="536"/>
                </a:lnTo>
                <a:cubicBezTo>
                  <a:pt x="140" y="536"/>
                  <a:pt x="140" y="536"/>
                  <a:pt x="140" y="536"/>
                </a:cubicBezTo>
                <a:lnTo>
                  <a:pt x="140" y="536"/>
                </a:lnTo>
                <a:cubicBezTo>
                  <a:pt x="139" y="534"/>
                  <a:pt x="137" y="533"/>
                  <a:pt x="136" y="531"/>
                </a:cubicBezTo>
                <a:close/>
                <a:moveTo>
                  <a:pt x="142" y="539"/>
                </a:moveTo>
                <a:cubicBezTo>
                  <a:pt x="142" y="539"/>
                  <a:pt x="142" y="539"/>
                  <a:pt x="142" y="539"/>
                </a:cubicBezTo>
                <a:lnTo>
                  <a:pt x="142" y="539"/>
                </a:lnTo>
                <a:cubicBezTo>
                  <a:pt x="143" y="540"/>
                  <a:pt x="143" y="540"/>
                  <a:pt x="144" y="541"/>
                </a:cubicBezTo>
                <a:lnTo>
                  <a:pt x="144" y="541"/>
                </a:lnTo>
                <a:cubicBezTo>
                  <a:pt x="143" y="540"/>
                  <a:pt x="143" y="540"/>
                  <a:pt x="142" y="539"/>
                </a:cubicBezTo>
                <a:close/>
                <a:moveTo>
                  <a:pt x="175" y="581"/>
                </a:moveTo>
                <a:cubicBezTo>
                  <a:pt x="177" y="584"/>
                  <a:pt x="179" y="586"/>
                  <a:pt x="181" y="589"/>
                </a:cubicBezTo>
                <a:cubicBezTo>
                  <a:pt x="179" y="586"/>
                  <a:pt x="177" y="584"/>
                  <a:pt x="175" y="581"/>
                </a:cubicBezTo>
                <a:close/>
                <a:moveTo>
                  <a:pt x="286" y="1"/>
                </a:moveTo>
                <a:cubicBezTo>
                  <a:pt x="263" y="1"/>
                  <a:pt x="241" y="4"/>
                  <a:pt x="219" y="12"/>
                </a:cubicBezTo>
                <a:cubicBezTo>
                  <a:pt x="181" y="21"/>
                  <a:pt x="148" y="37"/>
                  <a:pt x="120" y="63"/>
                </a:cubicBezTo>
                <a:cubicBezTo>
                  <a:pt x="88" y="84"/>
                  <a:pt x="62" y="111"/>
                  <a:pt x="44" y="145"/>
                </a:cubicBezTo>
                <a:cubicBezTo>
                  <a:pt x="34" y="168"/>
                  <a:pt x="24" y="191"/>
                  <a:pt x="14" y="215"/>
                </a:cubicBezTo>
                <a:cubicBezTo>
                  <a:pt x="0" y="267"/>
                  <a:pt x="0" y="319"/>
                  <a:pt x="14" y="370"/>
                </a:cubicBezTo>
                <a:cubicBezTo>
                  <a:pt x="23" y="394"/>
                  <a:pt x="33" y="417"/>
                  <a:pt x="44" y="440"/>
                </a:cubicBezTo>
                <a:cubicBezTo>
                  <a:pt x="64" y="474"/>
                  <a:pt x="91" y="503"/>
                  <a:pt x="124" y="527"/>
                </a:cubicBezTo>
                <a:lnTo>
                  <a:pt x="124" y="527"/>
                </a:lnTo>
                <a:cubicBezTo>
                  <a:pt x="136" y="538"/>
                  <a:pt x="148" y="550"/>
                  <a:pt x="159" y="563"/>
                </a:cubicBezTo>
                <a:lnTo>
                  <a:pt x="159" y="563"/>
                </a:lnTo>
                <a:cubicBezTo>
                  <a:pt x="176" y="589"/>
                  <a:pt x="192" y="618"/>
                  <a:pt x="205" y="647"/>
                </a:cubicBezTo>
                <a:cubicBezTo>
                  <a:pt x="220" y="665"/>
                  <a:pt x="235" y="686"/>
                  <a:pt x="251" y="706"/>
                </a:cubicBezTo>
                <a:cubicBezTo>
                  <a:pt x="276" y="734"/>
                  <a:pt x="307" y="755"/>
                  <a:pt x="345" y="766"/>
                </a:cubicBezTo>
                <a:cubicBezTo>
                  <a:pt x="368" y="779"/>
                  <a:pt x="393" y="786"/>
                  <a:pt x="418" y="786"/>
                </a:cubicBezTo>
                <a:cubicBezTo>
                  <a:pt x="434" y="789"/>
                  <a:pt x="451" y="791"/>
                  <a:pt x="467" y="791"/>
                </a:cubicBezTo>
                <a:cubicBezTo>
                  <a:pt x="490" y="791"/>
                  <a:pt x="513" y="788"/>
                  <a:pt x="535" y="780"/>
                </a:cubicBezTo>
                <a:cubicBezTo>
                  <a:pt x="558" y="771"/>
                  <a:pt x="581" y="762"/>
                  <a:pt x="604" y="751"/>
                </a:cubicBezTo>
                <a:cubicBezTo>
                  <a:pt x="623" y="735"/>
                  <a:pt x="644" y="720"/>
                  <a:pt x="663" y="706"/>
                </a:cubicBezTo>
                <a:cubicBezTo>
                  <a:pt x="691" y="680"/>
                  <a:pt x="712" y="648"/>
                  <a:pt x="723" y="611"/>
                </a:cubicBezTo>
                <a:cubicBezTo>
                  <a:pt x="740" y="577"/>
                  <a:pt x="750" y="539"/>
                  <a:pt x="747" y="499"/>
                </a:cubicBezTo>
                <a:cubicBezTo>
                  <a:pt x="746" y="482"/>
                  <a:pt x="744" y="465"/>
                  <a:pt x="741" y="447"/>
                </a:cubicBezTo>
                <a:cubicBezTo>
                  <a:pt x="744" y="408"/>
                  <a:pt x="735" y="369"/>
                  <a:pt x="717" y="335"/>
                </a:cubicBezTo>
                <a:cubicBezTo>
                  <a:pt x="705" y="298"/>
                  <a:pt x="686" y="269"/>
                  <a:pt x="657" y="241"/>
                </a:cubicBezTo>
                <a:cubicBezTo>
                  <a:pt x="644" y="227"/>
                  <a:pt x="630" y="215"/>
                  <a:pt x="615" y="205"/>
                </a:cubicBezTo>
                <a:lnTo>
                  <a:pt x="615" y="205"/>
                </a:lnTo>
                <a:cubicBezTo>
                  <a:pt x="594" y="179"/>
                  <a:pt x="574" y="153"/>
                  <a:pt x="550" y="129"/>
                </a:cubicBezTo>
                <a:cubicBezTo>
                  <a:pt x="517" y="96"/>
                  <a:pt x="479" y="69"/>
                  <a:pt x="443" y="40"/>
                </a:cubicBezTo>
                <a:cubicBezTo>
                  <a:pt x="408" y="18"/>
                  <a:pt x="373" y="8"/>
                  <a:pt x="335" y="6"/>
                </a:cubicBezTo>
                <a:cubicBezTo>
                  <a:pt x="319" y="3"/>
                  <a:pt x="302" y="1"/>
                  <a:pt x="286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77" name="Google Shape;577;p33"/>
          <p:cNvSpPr/>
          <p:nvPr>
            <p:custDataLst>
              <p:tags r:id="rId23"/>
            </p:custDataLst>
          </p:nvPr>
        </p:nvSpPr>
        <p:spPr>
          <a:xfrm rot="-9489137">
            <a:off x="242584" y="5204489"/>
            <a:ext cx="123543" cy="131556"/>
          </a:xfrm>
          <a:custGeom>
            <a:avLst/>
            <a:gdLst/>
            <a:ahLst/>
            <a:cxnLst/>
            <a:rect l="l" t="t" r="r" b="b"/>
            <a:pathLst>
              <a:path w="1002" h="1067" extrusionOk="0">
                <a:moveTo>
                  <a:pt x="440" y="358"/>
                </a:moveTo>
                <a:cubicBezTo>
                  <a:pt x="438" y="363"/>
                  <a:pt x="435" y="369"/>
                  <a:pt x="432" y="375"/>
                </a:cubicBezTo>
                <a:lnTo>
                  <a:pt x="432" y="375"/>
                </a:lnTo>
                <a:cubicBezTo>
                  <a:pt x="435" y="369"/>
                  <a:pt x="437" y="363"/>
                  <a:pt x="440" y="358"/>
                </a:cubicBezTo>
                <a:close/>
                <a:moveTo>
                  <a:pt x="424" y="379"/>
                </a:moveTo>
                <a:cubicBezTo>
                  <a:pt x="423" y="382"/>
                  <a:pt x="423" y="385"/>
                  <a:pt x="422" y="388"/>
                </a:cubicBezTo>
                <a:lnTo>
                  <a:pt x="422" y="388"/>
                </a:lnTo>
                <a:cubicBezTo>
                  <a:pt x="423" y="385"/>
                  <a:pt x="423" y="382"/>
                  <a:pt x="424" y="379"/>
                </a:cubicBezTo>
                <a:close/>
                <a:moveTo>
                  <a:pt x="538" y="584"/>
                </a:moveTo>
                <a:cubicBezTo>
                  <a:pt x="541" y="585"/>
                  <a:pt x="543" y="586"/>
                  <a:pt x="546" y="587"/>
                </a:cubicBezTo>
                <a:cubicBezTo>
                  <a:pt x="543" y="586"/>
                  <a:pt x="541" y="585"/>
                  <a:pt x="538" y="584"/>
                </a:cubicBezTo>
                <a:close/>
                <a:moveTo>
                  <a:pt x="514" y="0"/>
                </a:moveTo>
                <a:cubicBezTo>
                  <a:pt x="440" y="0"/>
                  <a:pt x="368" y="13"/>
                  <a:pt x="296" y="13"/>
                </a:cubicBezTo>
                <a:cubicBezTo>
                  <a:pt x="220" y="13"/>
                  <a:pt x="141" y="46"/>
                  <a:pt x="89" y="100"/>
                </a:cubicBezTo>
                <a:cubicBezTo>
                  <a:pt x="39" y="150"/>
                  <a:pt x="1" y="234"/>
                  <a:pt x="3" y="306"/>
                </a:cubicBezTo>
                <a:cubicBezTo>
                  <a:pt x="6" y="382"/>
                  <a:pt x="31" y="460"/>
                  <a:pt x="89" y="513"/>
                </a:cubicBezTo>
                <a:cubicBezTo>
                  <a:pt x="131" y="548"/>
                  <a:pt x="177" y="575"/>
                  <a:pt x="229" y="587"/>
                </a:cubicBezTo>
                <a:lnTo>
                  <a:pt x="229" y="587"/>
                </a:lnTo>
                <a:cubicBezTo>
                  <a:pt x="186" y="640"/>
                  <a:pt x="160" y="709"/>
                  <a:pt x="160" y="775"/>
                </a:cubicBezTo>
                <a:cubicBezTo>
                  <a:pt x="160" y="846"/>
                  <a:pt x="192" y="931"/>
                  <a:pt x="247" y="980"/>
                </a:cubicBezTo>
                <a:cubicBezTo>
                  <a:pt x="300" y="1030"/>
                  <a:pt x="369" y="1067"/>
                  <a:pt x="443" y="1067"/>
                </a:cubicBezTo>
                <a:cubicBezTo>
                  <a:pt x="446" y="1067"/>
                  <a:pt x="449" y="1067"/>
                  <a:pt x="452" y="1067"/>
                </a:cubicBezTo>
                <a:cubicBezTo>
                  <a:pt x="531" y="1062"/>
                  <a:pt x="603" y="1037"/>
                  <a:pt x="659" y="980"/>
                </a:cubicBezTo>
                <a:cubicBezTo>
                  <a:pt x="706" y="935"/>
                  <a:pt x="756" y="895"/>
                  <a:pt x="801" y="847"/>
                </a:cubicBezTo>
                <a:cubicBezTo>
                  <a:pt x="880" y="765"/>
                  <a:pt x="953" y="668"/>
                  <a:pt x="981" y="558"/>
                </a:cubicBezTo>
                <a:cubicBezTo>
                  <a:pt x="1002" y="480"/>
                  <a:pt x="1002" y="399"/>
                  <a:pt x="983" y="321"/>
                </a:cubicBezTo>
                <a:cubicBezTo>
                  <a:pt x="981" y="314"/>
                  <a:pt x="979" y="306"/>
                  <a:pt x="976" y="300"/>
                </a:cubicBezTo>
                <a:cubicBezTo>
                  <a:pt x="965" y="272"/>
                  <a:pt x="954" y="242"/>
                  <a:pt x="938" y="215"/>
                </a:cubicBezTo>
                <a:cubicBezTo>
                  <a:pt x="921" y="183"/>
                  <a:pt x="897" y="152"/>
                  <a:pt x="870" y="127"/>
                </a:cubicBezTo>
                <a:cubicBezTo>
                  <a:pt x="771" y="35"/>
                  <a:pt x="646" y="0"/>
                  <a:pt x="514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78" name="Google Shape;578;p33"/>
          <p:cNvSpPr/>
          <p:nvPr>
            <p:custDataLst>
              <p:tags r:id="rId24"/>
            </p:custDataLst>
          </p:nvPr>
        </p:nvSpPr>
        <p:spPr>
          <a:xfrm rot="-9489137">
            <a:off x="714243" y="5315695"/>
            <a:ext cx="144872" cy="153996"/>
          </a:xfrm>
          <a:custGeom>
            <a:avLst/>
            <a:gdLst/>
            <a:ahLst/>
            <a:cxnLst/>
            <a:rect l="l" t="t" r="r" b="b"/>
            <a:pathLst>
              <a:path w="1175" h="1249" extrusionOk="0">
                <a:moveTo>
                  <a:pt x="608" y="1"/>
                </a:moveTo>
                <a:cubicBezTo>
                  <a:pt x="601" y="1"/>
                  <a:pt x="595" y="1"/>
                  <a:pt x="588" y="1"/>
                </a:cubicBezTo>
                <a:lnTo>
                  <a:pt x="432" y="21"/>
                </a:lnTo>
                <a:cubicBezTo>
                  <a:pt x="333" y="48"/>
                  <a:pt x="248" y="100"/>
                  <a:pt x="174" y="172"/>
                </a:cubicBezTo>
                <a:cubicBezTo>
                  <a:pt x="144" y="211"/>
                  <a:pt x="113" y="250"/>
                  <a:pt x="82" y="291"/>
                </a:cubicBezTo>
                <a:cubicBezTo>
                  <a:pt x="30" y="382"/>
                  <a:pt x="3" y="480"/>
                  <a:pt x="3" y="586"/>
                </a:cubicBezTo>
                <a:lnTo>
                  <a:pt x="3" y="664"/>
                </a:lnTo>
                <a:cubicBezTo>
                  <a:pt x="0" y="744"/>
                  <a:pt x="17" y="819"/>
                  <a:pt x="54" y="889"/>
                </a:cubicBezTo>
                <a:cubicBezTo>
                  <a:pt x="77" y="961"/>
                  <a:pt x="118" y="1024"/>
                  <a:pt x="174" y="1078"/>
                </a:cubicBezTo>
                <a:cubicBezTo>
                  <a:pt x="227" y="1135"/>
                  <a:pt x="290" y="1174"/>
                  <a:pt x="363" y="1198"/>
                </a:cubicBezTo>
                <a:cubicBezTo>
                  <a:pt x="428" y="1232"/>
                  <a:pt x="498" y="1248"/>
                  <a:pt x="574" y="1248"/>
                </a:cubicBezTo>
                <a:cubicBezTo>
                  <a:pt x="579" y="1248"/>
                  <a:pt x="583" y="1248"/>
                  <a:pt x="588" y="1248"/>
                </a:cubicBezTo>
                <a:lnTo>
                  <a:pt x="743" y="1227"/>
                </a:lnTo>
                <a:cubicBezTo>
                  <a:pt x="842" y="1200"/>
                  <a:pt x="928" y="1150"/>
                  <a:pt x="1002" y="1078"/>
                </a:cubicBezTo>
                <a:cubicBezTo>
                  <a:pt x="1032" y="1037"/>
                  <a:pt x="1063" y="998"/>
                  <a:pt x="1093" y="959"/>
                </a:cubicBezTo>
                <a:cubicBezTo>
                  <a:pt x="1145" y="867"/>
                  <a:pt x="1172" y="768"/>
                  <a:pt x="1173" y="664"/>
                </a:cubicBezTo>
                <a:lnTo>
                  <a:pt x="1173" y="586"/>
                </a:lnTo>
                <a:cubicBezTo>
                  <a:pt x="1175" y="505"/>
                  <a:pt x="1159" y="430"/>
                  <a:pt x="1122" y="360"/>
                </a:cubicBezTo>
                <a:cubicBezTo>
                  <a:pt x="1098" y="288"/>
                  <a:pt x="1058" y="225"/>
                  <a:pt x="1002" y="172"/>
                </a:cubicBezTo>
                <a:cubicBezTo>
                  <a:pt x="949" y="114"/>
                  <a:pt x="885" y="75"/>
                  <a:pt x="813" y="52"/>
                </a:cubicBezTo>
                <a:cubicBezTo>
                  <a:pt x="749" y="18"/>
                  <a:pt x="681" y="1"/>
                  <a:pt x="608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79" name="Google Shape;579;p33"/>
          <p:cNvSpPr/>
          <p:nvPr>
            <p:custDataLst>
              <p:tags r:id="rId25"/>
            </p:custDataLst>
          </p:nvPr>
        </p:nvSpPr>
        <p:spPr>
          <a:xfrm rot="-9489137">
            <a:off x="810216" y="5026071"/>
            <a:ext cx="93088" cy="72251"/>
          </a:xfrm>
          <a:custGeom>
            <a:avLst/>
            <a:gdLst/>
            <a:ahLst/>
            <a:cxnLst/>
            <a:rect l="l" t="t" r="r" b="b"/>
            <a:pathLst>
              <a:path w="755" h="586" extrusionOk="0">
                <a:moveTo>
                  <a:pt x="378" y="1"/>
                </a:moveTo>
                <a:cubicBezTo>
                  <a:pt x="2" y="1"/>
                  <a:pt x="1" y="585"/>
                  <a:pt x="378" y="585"/>
                </a:cubicBezTo>
                <a:cubicBezTo>
                  <a:pt x="754" y="585"/>
                  <a:pt x="755" y="1"/>
                  <a:pt x="37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80" name="Google Shape;580;p33"/>
          <p:cNvSpPr/>
          <p:nvPr>
            <p:custDataLst>
              <p:tags r:id="rId26"/>
            </p:custDataLst>
          </p:nvPr>
        </p:nvSpPr>
        <p:spPr>
          <a:xfrm rot="-9489137">
            <a:off x="615660" y="4720185"/>
            <a:ext cx="91855" cy="101103"/>
          </a:xfrm>
          <a:custGeom>
            <a:avLst/>
            <a:gdLst/>
            <a:ahLst/>
            <a:cxnLst/>
            <a:rect l="l" t="t" r="r" b="b"/>
            <a:pathLst>
              <a:path w="745" h="820" extrusionOk="0">
                <a:moveTo>
                  <a:pt x="543" y="144"/>
                </a:moveTo>
                <a:lnTo>
                  <a:pt x="543" y="144"/>
                </a:lnTo>
                <a:cubicBezTo>
                  <a:pt x="546" y="148"/>
                  <a:pt x="549" y="152"/>
                  <a:pt x="552" y="155"/>
                </a:cubicBezTo>
                <a:lnTo>
                  <a:pt x="552" y="155"/>
                </a:lnTo>
                <a:cubicBezTo>
                  <a:pt x="549" y="152"/>
                  <a:pt x="546" y="148"/>
                  <a:pt x="544" y="145"/>
                </a:cubicBezTo>
                <a:cubicBezTo>
                  <a:pt x="544" y="145"/>
                  <a:pt x="544" y="145"/>
                  <a:pt x="543" y="144"/>
                </a:cubicBezTo>
                <a:close/>
                <a:moveTo>
                  <a:pt x="150" y="580"/>
                </a:moveTo>
                <a:cubicBezTo>
                  <a:pt x="155" y="586"/>
                  <a:pt x="161" y="593"/>
                  <a:pt x="166" y="600"/>
                </a:cubicBezTo>
                <a:cubicBezTo>
                  <a:pt x="160" y="593"/>
                  <a:pt x="155" y="587"/>
                  <a:pt x="150" y="580"/>
                </a:cubicBezTo>
                <a:close/>
                <a:moveTo>
                  <a:pt x="303" y="1"/>
                </a:moveTo>
                <a:cubicBezTo>
                  <a:pt x="287" y="1"/>
                  <a:pt x="270" y="3"/>
                  <a:pt x="253" y="6"/>
                </a:cubicBezTo>
                <a:cubicBezTo>
                  <a:pt x="215" y="7"/>
                  <a:pt x="178" y="20"/>
                  <a:pt x="145" y="40"/>
                </a:cubicBezTo>
                <a:cubicBezTo>
                  <a:pt x="126" y="56"/>
                  <a:pt x="106" y="70"/>
                  <a:pt x="86" y="85"/>
                </a:cubicBezTo>
                <a:cubicBezTo>
                  <a:pt x="51" y="122"/>
                  <a:pt x="25" y="164"/>
                  <a:pt x="12" y="213"/>
                </a:cubicBezTo>
                <a:cubicBezTo>
                  <a:pt x="7" y="239"/>
                  <a:pt x="4" y="265"/>
                  <a:pt x="1" y="292"/>
                </a:cubicBezTo>
                <a:cubicBezTo>
                  <a:pt x="2" y="345"/>
                  <a:pt x="15" y="394"/>
                  <a:pt x="41" y="440"/>
                </a:cubicBezTo>
                <a:cubicBezTo>
                  <a:pt x="72" y="482"/>
                  <a:pt x="104" y="523"/>
                  <a:pt x="137" y="564"/>
                </a:cubicBezTo>
                <a:lnTo>
                  <a:pt x="137" y="564"/>
                </a:lnTo>
                <a:cubicBezTo>
                  <a:pt x="149" y="580"/>
                  <a:pt x="160" y="597"/>
                  <a:pt x="171" y="616"/>
                </a:cubicBezTo>
                <a:lnTo>
                  <a:pt x="171" y="616"/>
                </a:lnTo>
                <a:cubicBezTo>
                  <a:pt x="181" y="649"/>
                  <a:pt x="197" y="679"/>
                  <a:pt x="220" y="706"/>
                </a:cubicBezTo>
                <a:cubicBezTo>
                  <a:pt x="241" y="736"/>
                  <a:pt x="269" y="763"/>
                  <a:pt x="302" y="780"/>
                </a:cubicBezTo>
                <a:cubicBezTo>
                  <a:pt x="336" y="802"/>
                  <a:pt x="372" y="813"/>
                  <a:pt x="411" y="815"/>
                </a:cubicBezTo>
                <a:cubicBezTo>
                  <a:pt x="426" y="818"/>
                  <a:pt x="443" y="820"/>
                  <a:pt x="459" y="820"/>
                </a:cubicBezTo>
                <a:cubicBezTo>
                  <a:pt x="481" y="820"/>
                  <a:pt x="504" y="817"/>
                  <a:pt x="526" y="810"/>
                </a:cubicBezTo>
                <a:cubicBezTo>
                  <a:pt x="549" y="800"/>
                  <a:pt x="572" y="790"/>
                  <a:pt x="596" y="779"/>
                </a:cubicBezTo>
                <a:cubicBezTo>
                  <a:pt x="640" y="753"/>
                  <a:pt x="675" y="718"/>
                  <a:pt x="701" y="674"/>
                </a:cubicBezTo>
                <a:cubicBezTo>
                  <a:pt x="711" y="650"/>
                  <a:pt x="720" y="627"/>
                  <a:pt x="731" y="604"/>
                </a:cubicBezTo>
                <a:cubicBezTo>
                  <a:pt x="745" y="553"/>
                  <a:pt x="745" y="500"/>
                  <a:pt x="731" y="448"/>
                </a:cubicBezTo>
                <a:cubicBezTo>
                  <a:pt x="720" y="416"/>
                  <a:pt x="706" y="384"/>
                  <a:pt x="691" y="353"/>
                </a:cubicBezTo>
                <a:cubicBezTo>
                  <a:pt x="687" y="342"/>
                  <a:pt x="682" y="332"/>
                  <a:pt x="676" y="322"/>
                </a:cubicBezTo>
                <a:cubicBezTo>
                  <a:pt x="665" y="304"/>
                  <a:pt x="653" y="284"/>
                  <a:pt x="640" y="266"/>
                </a:cubicBezTo>
                <a:cubicBezTo>
                  <a:pt x="608" y="224"/>
                  <a:pt x="575" y="183"/>
                  <a:pt x="542" y="141"/>
                </a:cubicBezTo>
                <a:lnTo>
                  <a:pt x="542" y="141"/>
                </a:lnTo>
                <a:cubicBezTo>
                  <a:pt x="524" y="109"/>
                  <a:pt x="499" y="83"/>
                  <a:pt x="468" y="63"/>
                </a:cubicBezTo>
                <a:cubicBezTo>
                  <a:pt x="440" y="37"/>
                  <a:pt x="407" y="20"/>
                  <a:pt x="369" y="11"/>
                </a:cubicBezTo>
                <a:cubicBezTo>
                  <a:pt x="347" y="4"/>
                  <a:pt x="325" y="1"/>
                  <a:pt x="303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81" name="Google Shape;581;p33"/>
          <p:cNvSpPr/>
          <p:nvPr>
            <p:custDataLst>
              <p:tags r:id="rId27"/>
            </p:custDataLst>
          </p:nvPr>
        </p:nvSpPr>
        <p:spPr>
          <a:xfrm rot="-9489137">
            <a:off x="559372" y="4149812"/>
            <a:ext cx="66703" cy="84088"/>
          </a:xfrm>
          <a:custGeom>
            <a:avLst/>
            <a:gdLst/>
            <a:ahLst/>
            <a:cxnLst/>
            <a:rect l="l" t="t" r="r" b="b"/>
            <a:pathLst>
              <a:path w="541" h="682" extrusionOk="0">
                <a:moveTo>
                  <a:pt x="253" y="45"/>
                </a:moveTo>
                <a:cubicBezTo>
                  <a:pt x="256" y="49"/>
                  <a:pt x="259" y="53"/>
                  <a:pt x="262" y="56"/>
                </a:cubicBezTo>
                <a:lnTo>
                  <a:pt x="262" y="56"/>
                </a:lnTo>
                <a:cubicBezTo>
                  <a:pt x="259" y="53"/>
                  <a:pt x="256" y="49"/>
                  <a:pt x="253" y="45"/>
                </a:cubicBezTo>
                <a:close/>
                <a:moveTo>
                  <a:pt x="216" y="434"/>
                </a:moveTo>
                <a:cubicBezTo>
                  <a:pt x="219" y="437"/>
                  <a:pt x="222" y="441"/>
                  <a:pt x="225" y="445"/>
                </a:cubicBezTo>
                <a:cubicBezTo>
                  <a:pt x="222" y="441"/>
                  <a:pt x="219" y="438"/>
                  <a:pt x="216" y="434"/>
                </a:cubicBezTo>
                <a:close/>
                <a:moveTo>
                  <a:pt x="242" y="467"/>
                </a:moveTo>
                <a:cubicBezTo>
                  <a:pt x="242" y="470"/>
                  <a:pt x="243" y="474"/>
                  <a:pt x="243" y="477"/>
                </a:cubicBezTo>
                <a:lnTo>
                  <a:pt x="243" y="477"/>
                </a:lnTo>
                <a:cubicBezTo>
                  <a:pt x="243" y="474"/>
                  <a:pt x="242" y="470"/>
                  <a:pt x="242" y="467"/>
                </a:cubicBezTo>
                <a:close/>
                <a:moveTo>
                  <a:pt x="243" y="508"/>
                </a:moveTo>
                <a:cubicBezTo>
                  <a:pt x="243" y="510"/>
                  <a:pt x="242" y="512"/>
                  <a:pt x="242" y="514"/>
                </a:cubicBezTo>
                <a:cubicBezTo>
                  <a:pt x="242" y="512"/>
                  <a:pt x="242" y="510"/>
                  <a:pt x="243" y="508"/>
                </a:cubicBezTo>
                <a:close/>
                <a:moveTo>
                  <a:pt x="148" y="1"/>
                </a:moveTo>
                <a:cubicBezTo>
                  <a:pt x="121" y="1"/>
                  <a:pt x="94" y="7"/>
                  <a:pt x="75" y="21"/>
                </a:cubicBezTo>
                <a:cubicBezTo>
                  <a:pt x="43" y="41"/>
                  <a:pt x="16" y="71"/>
                  <a:pt x="7" y="108"/>
                </a:cubicBezTo>
                <a:cubicBezTo>
                  <a:pt x="1" y="142"/>
                  <a:pt x="0" y="190"/>
                  <a:pt x="23" y="220"/>
                </a:cubicBezTo>
                <a:cubicBezTo>
                  <a:pt x="56" y="262"/>
                  <a:pt x="92" y="302"/>
                  <a:pt x="130" y="340"/>
                </a:cubicBezTo>
                <a:cubicBezTo>
                  <a:pt x="158" y="368"/>
                  <a:pt x="185" y="397"/>
                  <a:pt x="210" y="426"/>
                </a:cubicBezTo>
                <a:lnTo>
                  <a:pt x="210" y="426"/>
                </a:lnTo>
                <a:cubicBezTo>
                  <a:pt x="222" y="443"/>
                  <a:pt x="233" y="460"/>
                  <a:pt x="242" y="478"/>
                </a:cubicBezTo>
                <a:lnTo>
                  <a:pt x="242" y="478"/>
                </a:lnTo>
                <a:cubicBezTo>
                  <a:pt x="243" y="481"/>
                  <a:pt x="243" y="484"/>
                  <a:pt x="244" y="488"/>
                </a:cubicBezTo>
                <a:lnTo>
                  <a:pt x="244" y="488"/>
                </a:lnTo>
                <a:cubicBezTo>
                  <a:pt x="244" y="489"/>
                  <a:pt x="244" y="491"/>
                  <a:pt x="244" y="492"/>
                </a:cubicBezTo>
                <a:lnTo>
                  <a:pt x="244" y="492"/>
                </a:lnTo>
                <a:cubicBezTo>
                  <a:pt x="244" y="494"/>
                  <a:pt x="243" y="497"/>
                  <a:pt x="242" y="499"/>
                </a:cubicBezTo>
                <a:cubicBezTo>
                  <a:pt x="221" y="573"/>
                  <a:pt x="268" y="661"/>
                  <a:pt x="344" y="678"/>
                </a:cubicBezTo>
                <a:cubicBezTo>
                  <a:pt x="356" y="680"/>
                  <a:pt x="369" y="682"/>
                  <a:pt x="380" y="682"/>
                </a:cubicBezTo>
                <a:cubicBezTo>
                  <a:pt x="445" y="682"/>
                  <a:pt x="505" y="642"/>
                  <a:pt x="524" y="575"/>
                </a:cubicBezTo>
                <a:cubicBezTo>
                  <a:pt x="540" y="516"/>
                  <a:pt x="540" y="449"/>
                  <a:pt x="519" y="393"/>
                </a:cubicBezTo>
                <a:cubicBezTo>
                  <a:pt x="497" y="329"/>
                  <a:pt x="465" y="281"/>
                  <a:pt x="424" y="230"/>
                </a:cubicBezTo>
                <a:cubicBezTo>
                  <a:pt x="375" y="168"/>
                  <a:pt x="313" y="117"/>
                  <a:pt x="262" y="56"/>
                </a:cubicBezTo>
                <a:lnTo>
                  <a:pt x="262" y="56"/>
                </a:lnTo>
                <a:cubicBezTo>
                  <a:pt x="267" y="63"/>
                  <a:pt x="271" y="69"/>
                  <a:pt x="277" y="76"/>
                </a:cubicBezTo>
                <a:cubicBezTo>
                  <a:pt x="275" y="73"/>
                  <a:pt x="275" y="72"/>
                  <a:pt x="273" y="72"/>
                </a:cubicBezTo>
                <a:cubicBezTo>
                  <a:pt x="249" y="41"/>
                  <a:pt x="225" y="17"/>
                  <a:pt x="186" y="6"/>
                </a:cubicBezTo>
                <a:cubicBezTo>
                  <a:pt x="174" y="2"/>
                  <a:pt x="161" y="1"/>
                  <a:pt x="14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82" name="Google Shape;582;p33"/>
          <p:cNvSpPr/>
          <p:nvPr>
            <p:custDataLst>
              <p:tags r:id="rId28"/>
            </p:custDataLst>
          </p:nvPr>
        </p:nvSpPr>
        <p:spPr>
          <a:xfrm rot="-9489137">
            <a:off x="121401" y="4440680"/>
            <a:ext cx="185683" cy="144132"/>
          </a:xfrm>
          <a:custGeom>
            <a:avLst/>
            <a:gdLst/>
            <a:ahLst/>
            <a:cxnLst/>
            <a:rect l="l" t="t" r="r" b="b"/>
            <a:pathLst>
              <a:path w="1506" h="1169" extrusionOk="0">
                <a:moveTo>
                  <a:pt x="753" y="1"/>
                </a:moveTo>
                <a:cubicBezTo>
                  <a:pt x="2" y="1"/>
                  <a:pt x="1" y="1169"/>
                  <a:pt x="753" y="1169"/>
                </a:cubicBezTo>
                <a:cubicBezTo>
                  <a:pt x="1504" y="1169"/>
                  <a:pt x="1505" y="1"/>
                  <a:pt x="753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83" name="Google Shape;583;p33"/>
          <p:cNvSpPr/>
          <p:nvPr>
            <p:custDataLst>
              <p:tags r:id="rId29"/>
            </p:custDataLst>
          </p:nvPr>
        </p:nvSpPr>
        <p:spPr>
          <a:xfrm rot="-9489137">
            <a:off x="210344" y="3541917"/>
            <a:ext cx="185683" cy="144132"/>
          </a:xfrm>
          <a:custGeom>
            <a:avLst/>
            <a:gdLst/>
            <a:ahLst/>
            <a:cxnLst/>
            <a:rect l="l" t="t" r="r" b="b"/>
            <a:pathLst>
              <a:path w="1506" h="1169" extrusionOk="0">
                <a:moveTo>
                  <a:pt x="753" y="1"/>
                </a:moveTo>
                <a:cubicBezTo>
                  <a:pt x="1" y="1"/>
                  <a:pt x="0" y="1169"/>
                  <a:pt x="753" y="1169"/>
                </a:cubicBezTo>
                <a:cubicBezTo>
                  <a:pt x="1504" y="1169"/>
                  <a:pt x="1506" y="1"/>
                  <a:pt x="753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84" name="Google Shape;584;p33"/>
          <p:cNvSpPr/>
          <p:nvPr>
            <p:custDataLst>
              <p:tags r:id="rId30"/>
            </p:custDataLst>
          </p:nvPr>
        </p:nvSpPr>
        <p:spPr>
          <a:xfrm rot="-2142461">
            <a:off x="11576645" y="1767048"/>
            <a:ext cx="158497" cy="115405"/>
          </a:xfrm>
          <a:custGeom>
            <a:avLst/>
            <a:gdLst/>
            <a:ahLst/>
            <a:cxnLst/>
            <a:rect l="l" t="t" r="r" b="b"/>
            <a:pathLst>
              <a:path w="2685" h="1954" extrusionOk="0">
                <a:moveTo>
                  <a:pt x="1383" y="0"/>
                </a:moveTo>
                <a:cubicBezTo>
                  <a:pt x="699" y="0"/>
                  <a:pt x="1" y="327"/>
                  <a:pt x="1" y="937"/>
                </a:cubicBezTo>
                <a:cubicBezTo>
                  <a:pt x="1" y="1627"/>
                  <a:pt x="649" y="1955"/>
                  <a:pt x="1308" y="1955"/>
                </a:cubicBezTo>
                <a:cubicBezTo>
                  <a:pt x="1990" y="1955"/>
                  <a:pt x="2684" y="1604"/>
                  <a:pt x="2684" y="940"/>
                </a:cubicBezTo>
                <a:cubicBezTo>
                  <a:pt x="2684" y="301"/>
                  <a:pt x="2040" y="0"/>
                  <a:pt x="1383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85" name="Google Shape;585;p33"/>
          <p:cNvSpPr/>
          <p:nvPr>
            <p:custDataLst>
              <p:tags r:id="rId31"/>
            </p:custDataLst>
          </p:nvPr>
        </p:nvSpPr>
        <p:spPr>
          <a:xfrm rot="-4035542" flipH="1">
            <a:off x="10318840" y="449307"/>
            <a:ext cx="201096" cy="137463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86" name="Google Shape;586;p33"/>
          <p:cNvSpPr/>
          <p:nvPr>
            <p:custDataLst>
              <p:tags r:id="rId32"/>
            </p:custDataLst>
          </p:nvPr>
        </p:nvSpPr>
        <p:spPr>
          <a:xfrm rot="-4035542" flipH="1">
            <a:off x="11166439" y="2098995"/>
            <a:ext cx="201096" cy="137463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89" name="Google Shape;589;p34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1332533" y="259496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590" name="Google Shape;590;p34"/>
          <p:cNvSpPr txBox="1"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332533" y="3221017"/>
            <a:ext cx="3115200" cy="10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34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4447733" y="447380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592" name="Google Shape;592;p34"/>
          <p:cNvSpPr txBox="1">
            <a:spLocks noGrp="1"/>
          </p:cNvSpPr>
          <p:nvPr>
            <p:ph type="subTitle" idx="4"/>
            <p:custDataLst>
              <p:tags r:id="rId6"/>
            </p:custDataLst>
          </p:nvPr>
        </p:nvSpPr>
        <p:spPr>
          <a:xfrm>
            <a:off x="4447733" y="5096000"/>
            <a:ext cx="3115200" cy="10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34"/>
          <p:cNvSpPr txBox="1">
            <a:spLocks noGrp="1"/>
          </p:cNvSpPr>
          <p:nvPr>
            <p:ph type="title" idx="5"/>
            <p:custDataLst>
              <p:tags r:id="rId7"/>
            </p:custDataLst>
          </p:nvPr>
        </p:nvSpPr>
        <p:spPr>
          <a:xfrm>
            <a:off x="7562933" y="2595533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594" name="Google Shape;594;p34"/>
          <p:cNvSpPr txBox="1">
            <a:spLocks noGrp="1"/>
          </p:cNvSpPr>
          <p:nvPr>
            <p:ph type="subTitle" idx="6"/>
            <p:custDataLst>
              <p:tags r:id="rId8"/>
            </p:custDataLst>
          </p:nvPr>
        </p:nvSpPr>
        <p:spPr>
          <a:xfrm>
            <a:off x="7562933" y="3220451"/>
            <a:ext cx="3115200" cy="10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>
            <p:custDataLst>
              <p:tags r:id="rId9"/>
            </p:custDataLst>
          </p:nvPr>
        </p:nvSpPr>
        <p:spPr>
          <a:xfrm rot="-601186">
            <a:off x="949588" y="-2708973"/>
            <a:ext cx="6062989" cy="6857979"/>
          </a:xfrm>
          <a:custGeom>
            <a:avLst/>
            <a:gdLst/>
            <a:ahLst/>
            <a:cxnLst/>
            <a:rect l="l" t="t" r="r" b="b"/>
            <a:pathLst>
              <a:path w="22676" h="25648" extrusionOk="0">
                <a:moveTo>
                  <a:pt x="6629" y="1"/>
                </a:moveTo>
                <a:cubicBezTo>
                  <a:pt x="4567" y="1"/>
                  <a:pt x="2513" y="815"/>
                  <a:pt x="1457" y="2365"/>
                </a:cubicBezTo>
                <a:cubicBezTo>
                  <a:pt x="1" y="4486"/>
                  <a:pt x="461" y="7989"/>
                  <a:pt x="553" y="10901"/>
                </a:cubicBezTo>
                <a:cubicBezTo>
                  <a:pt x="646" y="13832"/>
                  <a:pt x="370" y="16192"/>
                  <a:pt x="848" y="19141"/>
                </a:cubicBezTo>
                <a:cubicBezTo>
                  <a:pt x="1310" y="22091"/>
                  <a:pt x="2526" y="25649"/>
                  <a:pt x="4461" y="25649"/>
                </a:cubicBezTo>
                <a:cubicBezTo>
                  <a:pt x="6379" y="25649"/>
                  <a:pt x="9015" y="22110"/>
                  <a:pt x="11910" y="20506"/>
                </a:cubicBezTo>
                <a:cubicBezTo>
                  <a:pt x="14804" y="18920"/>
                  <a:pt x="17975" y="19289"/>
                  <a:pt x="19929" y="17962"/>
                </a:cubicBezTo>
                <a:cubicBezTo>
                  <a:pt x="21901" y="16634"/>
                  <a:pt x="22675" y="13611"/>
                  <a:pt x="21716" y="11362"/>
                </a:cubicBezTo>
                <a:cubicBezTo>
                  <a:pt x="20758" y="9112"/>
                  <a:pt x="18085" y="7638"/>
                  <a:pt x="15781" y="5666"/>
                </a:cubicBezTo>
                <a:cubicBezTo>
                  <a:pt x="13477" y="3693"/>
                  <a:pt x="11559" y="1204"/>
                  <a:pt x="8923" y="356"/>
                </a:cubicBezTo>
                <a:cubicBezTo>
                  <a:pt x="8193" y="118"/>
                  <a:pt x="7411" y="1"/>
                  <a:pt x="6629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96" name="Google Shape;596;p34"/>
          <p:cNvSpPr/>
          <p:nvPr>
            <p:custDataLst>
              <p:tags r:id="rId10"/>
            </p:custDataLst>
          </p:nvPr>
        </p:nvSpPr>
        <p:spPr>
          <a:xfrm rot="6406572" flipH="1">
            <a:off x="5566716" y="-1738251"/>
            <a:ext cx="7416244" cy="8651099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97" name="Google Shape;597;p34"/>
          <p:cNvSpPr/>
          <p:nvPr>
            <p:custDataLst>
              <p:tags r:id="rId11"/>
            </p:custDataLst>
          </p:nvPr>
        </p:nvSpPr>
        <p:spPr>
          <a:xfrm rot="596880">
            <a:off x="3259785" y="3759952"/>
            <a:ext cx="6722171" cy="5475368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98" name="Google Shape;598;p34"/>
          <p:cNvSpPr/>
          <p:nvPr>
            <p:custDataLst>
              <p:tags r:id="rId12"/>
            </p:custDataLst>
          </p:nvPr>
        </p:nvSpPr>
        <p:spPr>
          <a:xfrm rot="-855204">
            <a:off x="-1314467" y="3505604"/>
            <a:ext cx="4548920" cy="4222788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599" name="Google Shape;599;p34"/>
          <p:cNvSpPr/>
          <p:nvPr>
            <p:custDataLst>
              <p:tags r:id="rId13"/>
            </p:custDataLst>
          </p:nvPr>
        </p:nvSpPr>
        <p:spPr>
          <a:xfrm rot="-1100362">
            <a:off x="876145" y="5899277"/>
            <a:ext cx="172299" cy="124027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00" name="Google Shape;600;p34"/>
          <p:cNvSpPr/>
          <p:nvPr>
            <p:custDataLst>
              <p:tags r:id="rId14"/>
            </p:custDataLst>
          </p:nvPr>
        </p:nvSpPr>
        <p:spPr>
          <a:xfrm rot="-1100362">
            <a:off x="485861" y="4970184"/>
            <a:ext cx="232195" cy="143867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01" name="Google Shape;601;p34"/>
          <p:cNvSpPr/>
          <p:nvPr>
            <p:custDataLst>
              <p:tags r:id="rId15"/>
            </p:custDataLst>
          </p:nvPr>
        </p:nvSpPr>
        <p:spPr>
          <a:xfrm rot="-1100362">
            <a:off x="956845" y="6429616"/>
            <a:ext cx="165728" cy="113287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02" name="Google Shape;602;p34"/>
          <p:cNvSpPr/>
          <p:nvPr>
            <p:custDataLst>
              <p:tags r:id="rId16"/>
            </p:custDataLst>
          </p:nvPr>
        </p:nvSpPr>
        <p:spPr>
          <a:xfrm rot="9175095">
            <a:off x="10336931" y="6102467"/>
            <a:ext cx="107313" cy="219276"/>
          </a:xfrm>
          <a:custGeom>
            <a:avLst/>
            <a:gdLst/>
            <a:ahLst/>
            <a:cxnLst/>
            <a:rect l="l" t="t" r="r" b="b"/>
            <a:pathLst>
              <a:path w="785" h="1604" extrusionOk="0">
                <a:moveTo>
                  <a:pt x="202" y="510"/>
                </a:moveTo>
                <a:cubicBezTo>
                  <a:pt x="202" y="511"/>
                  <a:pt x="202" y="512"/>
                  <a:pt x="201" y="513"/>
                </a:cubicBezTo>
                <a:lnTo>
                  <a:pt x="201" y="513"/>
                </a:lnTo>
                <a:cubicBezTo>
                  <a:pt x="202" y="512"/>
                  <a:pt x="202" y="511"/>
                  <a:pt x="202" y="510"/>
                </a:cubicBezTo>
                <a:close/>
                <a:moveTo>
                  <a:pt x="620" y="1025"/>
                </a:moveTo>
                <a:cubicBezTo>
                  <a:pt x="621" y="1031"/>
                  <a:pt x="622" y="1037"/>
                  <a:pt x="623" y="1042"/>
                </a:cubicBezTo>
                <a:lnTo>
                  <a:pt x="623" y="1042"/>
                </a:lnTo>
                <a:cubicBezTo>
                  <a:pt x="622" y="1037"/>
                  <a:pt x="621" y="1031"/>
                  <a:pt x="620" y="1025"/>
                </a:cubicBezTo>
                <a:close/>
                <a:moveTo>
                  <a:pt x="624" y="1056"/>
                </a:moveTo>
                <a:cubicBezTo>
                  <a:pt x="623" y="1064"/>
                  <a:pt x="622" y="1073"/>
                  <a:pt x="620" y="1081"/>
                </a:cubicBezTo>
                <a:cubicBezTo>
                  <a:pt x="621" y="1073"/>
                  <a:pt x="622" y="1064"/>
                  <a:pt x="624" y="1056"/>
                </a:cubicBezTo>
                <a:close/>
                <a:moveTo>
                  <a:pt x="331" y="0"/>
                </a:moveTo>
                <a:cubicBezTo>
                  <a:pt x="260" y="0"/>
                  <a:pt x="173" y="32"/>
                  <a:pt x="124" y="87"/>
                </a:cubicBezTo>
                <a:cubicBezTo>
                  <a:pt x="30" y="197"/>
                  <a:pt x="1" y="404"/>
                  <a:pt x="127" y="504"/>
                </a:cubicBezTo>
                <a:cubicBezTo>
                  <a:pt x="148" y="521"/>
                  <a:pt x="167" y="537"/>
                  <a:pt x="184" y="556"/>
                </a:cubicBezTo>
                <a:cubicBezTo>
                  <a:pt x="187" y="558"/>
                  <a:pt x="189" y="560"/>
                  <a:pt x="191" y="562"/>
                </a:cubicBezTo>
                <a:lnTo>
                  <a:pt x="191" y="562"/>
                </a:lnTo>
                <a:cubicBezTo>
                  <a:pt x="189" y="571"/>
                  <a:pt x="186" y="580"/>
                  <a:pt x="183" y="589"/>
                </a:cubicBezTo>
                <a:cubicBezTo>
                  <a:pt x="180" y="599"/>
                  <a:pt x="176" y="609"/>
                  <a:pt x="172" y="619"/>
                </a:cubicBezTo>
                <a:lnTo>
                  <a:pt x="172" y="619"/>
                </a:lnTo>
                <a:cubicBezTo>
                  <a:pt x="134" y="701"/>
                  <a:pt x="91" y="786"/>
                  <a:pt x="68" y="874"/>
                </a:cubicBezTo>
                <a:cubicBezTo>
                  <a:pt x="14" y="1082"/>
                  <a:pt x="68" y="1271"/>
                  <a:pt x="158" y="1459"/>
                </a:cubicBezTo>
                <a:cubicBezTo>
                  <a:pt x="202" y="1551"/>
                  <a:pt x="311" y="1604"/>
                  <a:pt x="415" y="1604"/>
                </a:cubicBezTo>
                <a:cubicBezTo>
                  <a:pt x="466" y="1604"/>
                  <a:pt x="516" y="1591"/>
                  <a:pt x="557" y="1564"/>
                </a:cubicBezTo>
                <a:cubicBezTo>
                  <a:pt x="699" y="1472"/>
                  <a:pt x="732" y="1313"/>
                  <a:pt x="663" y="1165"/>
                </a:cubicBezTo>
                <a:cubicBezTo>
                  <a:pt x="657" y="1152"/>
                  <a:pt x="653" y="1136"/>
                  <a:pt x="644" y="1123"/>
                </a:cubicBezTo>
                <a:lnTo>
                  <a:pt x="644" y="1123"/>
                </a:lnTo>
                <a:cubicBezTo>
                  <a:pt x="643" y="1121"/>
                  <a:pt x="643" y="1119"/>
                  <a:pt x="642" y="1117"/>
                </a:cubicBezTo>
                <a:cubicBezTo>
                  <a:pt x="636" y="1102"/>
                  <a:pt x="632" y="1086"/>
                  <a:pt x="628" y="1070"/>
                </a:cubicBezTo>
                <a:lnTo>
                  <a:pt x="628" y="1070"/>
                </a:lnTo>
                <a:cubicBezTo>
                  <a:pt x="628" y="1058"/>
                  <a:pt x="628" y="1047"/>
                  <a:pt x="628" y="1036"/>
                </a:cubicBezTo>
                <a:lnTo>
                  <a:pt x="628" y="1036"/>
                </a:lnTo>
                <a:cubicBezTo>
                  <a:pt x="630" y="1031"/>
                  <a:pt x="631" y="1026"/>
                  <a:pt x="632" y="1021"/>
                </a:cubicBezTo>
                <a:cubicBezTo>
                  <a:pt x="635" y="1010"/>
                  <a:pt x="657" y="969"/>
                  <a:pt x="655" y="957"/>
                </a:cubicBezTo>
                <a:lnTo>
                  <a:pt x="655" y="957"/>
                </a:lnTo>
                <a:cubicBezTo>
                  <a:pt x="656" y="954"/>
                  <a:pt x="657" y="952"/>
                  <a:pt x="659" y="949"/>
                </a:cubicBezTo>
                <a:cubicBezTo>
                  <a:pt x="666" y="930"/>
                  <a:pt x="674" y="914"/>
                  <a:pt x="682" y="896"/>
                </a:cubicBezTo>
                <a:cubicBezTo>
                  <a:pt x="714" y="821"/>
                  <a:pt x="750" y="745"/>
                  <a:pt x="763" y="663"/>
                </a:cubicBezTo>
                <a:cubicBezTo>
                  <a:pt x="784" y="536"/>
                  <a:pt x="773" y="427"/>
                  <a:pt x="720" y="310"/>
                </a:cubicBezTo>
                <a:cubicBezTo>
                  <a:pt x="680" y="222"/>
                  <a:pt x="612" y="147"/>
                  <a:pt x="537" y="87"/>
                </a:cubicBezTo>
                <a:cubicBezTo>
                  <a:pt x="474" y="36"/>
                  <a:pt x="414" y="0"/>
                  <a:pt x="331" y="0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03" name="Google Shape;603;p34"/>
          <p:cNvSpPr/>
          <p:nvPr>
            <p:custDataLst>
              <p:tags r:id="rId17"/>
            </p:custDataLst>
          </p:nvPr>
        </p:nvSpPr>
        <p:spPr>
          <a:xfrm rot="9175095">
            <a:off x="10131511" y="6376767"/>
            <a:ext cx="143815" cy="174847"/>
          </a:xfrm>
          <a:custGeom>
            <a:avLst/>
            <a:gdLst/>
            <a:ahLst/>
            <a:cxnLst/>
            <a:rect l="l" t="t" r="r" b="b"/>
            <a:pathLst>
              <a:path w="1052" h="1279" extrusionOk="0">
                <a:moveTo>
                  <a:pt x="172" y="560"/>
                </a:moveTo>
                <a:cubicBezTo>
                  <a:pt x="172" y="566"/>
                  <a:pt x="173" y="572"/>
                  <a:pt x="174" y="578"/>
                </a:cubicBezTo>
                <a:lnTo>
                  <a:pt x="174" y="578"/>
                </a:lnTo>
                <a:cubicBezTo>
                  <a:pt x="173" y="572"/>
                  <a:pt x="172" y="566"/>
                  <a:pt x="172" y="560"/>
                </a:cubicBezTo>
                <a:close/>
                <a:moveTo>
                  <a:pt x="172" y="615"/>
                </a:moveTo>
                <a:cubicBezTo>
                  <a:pt x="173" y="618"/>
                  <a:pt x="175" y="622"/>
                  <a:pt x="176" y="625"/>
                </a:cubicBezTo>
                <a:lnTo>
                  <a:pt x="176" y="625"/>
                </a:lnTo>
                <a:cubicBezTo>
                  <a:pt x="176" y="625"/>
                  <a:pt x="176" y="625"/>
                  <a:pt x="176" y="625"/>
                </a:cubicBezTo>
                <a:lnTo>
                  <a:pt x="176" y="625"/>
                </a:lnTo>
                <a:cubicBezTo>
                  <a:pt x="175" y="622"/>
                  <a:pt x="173" y="618"/>
                  <a:pt x="172" y="615"/>
                </a:cubicBezTo>
                <a:close/>
                <a:moveTo>
                  <a:pt x="602" y="862"/>
                </a:moveTo>
                <a:lnTo>
                  <a:pt x="602" y="862"/>
                </a:lnTo>
                <a:cubicBezTo>
                  <a:pt x="598" y="863"/>
                  <a:pt x="593" y="863"/>
                  <a:pt x="588" y="864"/>
                </a:cubicBezTo>
                <a:lnTo>
                  <a:pt x="588" y="864"/>
                </a:lnTo>
                <a:cubicBezTo>
                  <a:pt x="593" y="863"/>
                  <a:pt x="597" y="862"/>
                  <a:pt x="602" y="862"/>
                </a:cubicBezTo>
                <a:close/>
                <a:moveTo>
                  <a:pt x="495" y="1"/>
                </a:moveTo>
                <a:cubicBezTo>
                  <a:pt x="440" y="1"/>
                  <a:pt x="382" y="11"/>
                  <a:pt x="328" y="28"/>
                </a:cubicBezTo>
                <a:cubicBezTo>
                  <a:pt x="270" y="42"/>
                  <a:pt x="221" y="69"/>
                  <a:pt x="179" y="107"/>
                </a:cubicBezTo>
                <a:cubicBezTo>
                  <a:pt x="131" y="137"/>
                  <a:pt x="94" y="179"/>
                  <a:pt x="66" y="229"/>
                </a:cubicBezTo>
                <a:cubicBezTo>
                  <a:pt x="34" y="279"/>
                  <a:pt x="16" y="334"/>
                  <a:pt x="13" y="392"/>
                </a:cubicBezTo>
                <a:cubicBezTo>
                  <a:pt x="0" y="451"/>
                  <a:pt x="2" y="508"/>
                  <a:pt x="22" y="567"/>
                </a:cubicBezTo>
                <a:cubicBezTo>
                  <a:pt x="37" y="602"/>
                  <a:pt x="51" y="637"/>
                  <a:pt x="66" y="672"/>
                </a:cubicBezTo>
                <a:cubicBezTo>
                  <a:pt x="93" y="717"/>
                  <a:pt x="126" y="756"/>
                  <a:pt x="166" y="789"/>
                </a:cubicBezTo>
                <a:lnTo>
                  <a:pt x="166" y="789"/>
                </a:lnTo>
                <a:cubicBezTo>
                  <a:pt x="165" y="806"/>
                  <a:pt x="164" y="823"/>
                  <a:pt x="164" y="840"/>
                </a:cubicBezTo>
                <a:cubicBezTo>
                  <a:pt x="161" y="900"/>
                  <a:pt x="175" y="956"/>
                  <a:pt x="202" y="1009"/>
                </a:cubicBezTo>
                <a:cubicBezTo>
                  <a:pt x="220" y="1064"/>
                  <a:pt x="250" y="1110"/>
                  <a:pt x="292" y="1150"/>
                </a:cubicBezTo>
                <a:cubicBezTo>
                  <a:pt x="332" y="1192"/>
                  <a:pt x="378" y="1222"/>
                  <a:pt x="433" y="1240"/>
                </a:cubicBezTo>
                <a:cubicBezTo>
                  <a:pt x="482" y="1266"/>
                  <a:pt x="536" y="1278"/>
                  <a:pt x="595" y="1278"/>
                </a:cubicBezTo>
                <a:cubicBezTo>
                  <a:pt x="597" y="1278"/>
                  <a:pt x="600" y="1278"/>
                  <a:pt x="602" y="1278"/>
                </a:cubicBezTo>
                <a:cubicBezTo>
                  <a:pt x="640" y="1273"/>
                  <a:pt x="680" y="1267"/>
                  <a:pt x="718" y="1263"/>
                </a:cubicBezTo>
                <a:cubicBezTo>
                  <a:pt x="792" y="1243"/>
                  <a:pt x="857" y="1205"/>
                  <a:pt x="911" y="1151"/>
                </a:cubicBezTo>
                <a:cubicBezTo>
                  <a:pt x="934" y="1121"/>
                  <a:pt x="956" y="1092"/>
                  <a:pt x="979" y="1063"/>
                </a:cubicBezTo>
                <a:cubicBezTo>
                  <a:pt x="1019" y="994"/>
                  <a:pt x="1039" y="921"/>
                  <a:pt x="1039" y="841"/>
                </a:cubicBezTo>
                <a:cubicBezTo>
                  <a:pt x="1039" y="768"/>
                  <a:pt x="1051" y="695"/>
                  <a:pt x="1050" y="621"/>
                </a:cubicBezTo>
                <a:cubicBezTo>
                  <a:pt x="1050" y="602"/>
                  <a:pt x="1049" y="583"/>
                  <a:pt x="1047" y="564"/>
                </a:cubicBezTo>
                <a:cubicBezTo>
                  <a:pt x="1041" y="519"/>
                  <a:pt x="1038" y="451"/>
                  <a:pt x="1022" y="400"/>
                </a:cubicBezTo>
                <a:cubicBezTo>
                  <a:pt x="1008" y="358"/>
                  <a:pt x="989" y="316"/>
                  <a:pt x="969" y="276"/>
                </a:cubicBezTo>
                <a:cubicBezTo>
                  <a:pt x="967" y="269"/>
                  <a:pt x="963" y="262"/>
                  <a:pt x="958" y="256"/>
                </a:cubicBezTo>
                <a:cubicBezTo>
                  <a:pt x="935" y="222"/>
                  <a:pt x="909" y="184"/>
                  <a:pt x="879" y="154"/>
                </a:cubicBezTo>
                <a:cubicBezTo>
                  <a:pt x="875" y="152"/>
                  <a:pt x="873" y="150"/>
                  <a:pt x="870" y="147"/>
                </a:cubicBezTo>
                <a:cubicBezTo>
                  <a:pt x="851" y="131"/>
                  <a:pt x="800" y="91"/>
                  <a:pt x="780" y="77"/>
                </a:cubicBezTo>
                <a:cubicBezTo>
                  <a:pt x="778" y="76"/>
                  <a:pt x="776" y="75"/>
                  <a:pt x="775" y="74"/>
                </a:cubicBezTo>
                <a:cubicBezTo>
                  <a:pt x="770" y="71"/>
                  <a:pt x="767" y="70"/>
                  <a:pt x="764" y="69"/>
                </a:cubicBezTo>
                <a:cubicBezTo>
                  <a:pt x="739" y="55"/>
                  <a:pt x="682" y="31"/>
                  <a:pt x="657" y="23"/>
                </a:cubicBezTo>
                <a:cubicBezTo>
                  <a:pt x="655" y="22"/>
                  <a:pt x="652" y="22"/>
                  <a:pt x="650" y="20"/>
                </a:cubicBezTo>
                <a:cubicBezTo>
                  <a:pt x="646" y="19"/>
                  <a:pt x="642" y="19"/>
                  <a:pt x="638" y="17"/>
                </a:cubicBezTo>
                <a:cubicBezTo>
                  <a:pt x="608" y="12"/>
                  <a:pt x="549" y="4"/>
                  <a:pt x="519" y="1"/>
                </a:cubicBezTo>
                <a:lnTo>
                  <a:pt x="510" y="1"/>
                </a:lnTo>
                <a:cubicBezTo>
                  <a:pt x="505" y="1"/>
                  <a:pt x="500" y="1"/>
                  <a:pt x="495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04" name="Google Shape;604;p34"/>
          <p:cNvSpPr/>
          <p:nvPr>
            <p:custDataLst>
              <p:tags r:id="rId18"/>
            </p:custDataLst>
          </p:nvPr>
        </p:nvSpPr>
        <p:spPr>
          <a:xfrm rot="9175095">
            <a:off x="9736140" y="6419213"/>
            <a:ext cx="102665" cy="108271"/>
          </a:xfrm>
          <a:custGeom>
            <a:avLst/>
            <a:gdLst/>
            <a:ahLst/>
            <a:cxnLst/>
            <a:rect l="l" t="t" r="r" b="b"/>
            <a:pathLst>
              <a:path w="751" h="792" extrusionOk="0">
                <a:moveTo>
                  <a:pt x="93" y="500"/>
                </a:moveTo>
                <a:cubicBezTo>
                  <a:pt x="95" y="502"/>
                  <a:pt x="98" y="504"/>
                  <a:pt x="100" y="505"/>
                </a:cubicBezTo>
                <a:lnTo>
                  <a:pt x="100" y="505"/>
                </a:lnTo>
                <a:cubicBezTo>
                  <a:pt x="97" y="504"/>
                  <a:pt x="95" y="502"/>
                  <a:pt x="93" y="500"/>
                </a:cubicBezTo>
                <a:close/>
                <a:moveTo>
                  <a:pt x="136" y="531"/>
                </a:moveTo>
                <a:cubicBezTo>
                  <a:pt x="137" y="533"/>
                  <a:pt x="139" y="534"/>
                  <a:pt x="140" y="536"/>
                </a:cubicBezTo>
                <a:lnTo>
                  <a:pt x="140" y="536"/>
                </a:lnTo>
                <a:cubicBezTo>
                  <a:pt x="140" y="536"/>
                  <a:pt x="140" y="536"/>
                  <a:pt x="140" y="536"/>
                </a:cubicBezTo>
                <a:lnTo>
                  <a:pt x="140" y="536"/>
                </a:lnTo>
                <a:cubicBezTo>
                  <a:pt x="139" y="534"/>
                  <a:pt x="137" y="533"/>
                  <a:pt x="136" y="531"/>
                </a:cubicBezTo>
                <a:close/>
                <a:moveTo>
                  <a:pt x="142" y="539"/>
                </a:moveTo>
                <a:cubicBezTo>
                  <a:pt x="142" y="539"/>
                  <a:pt x="142" y="539"/>
                  <a:pt x="142" y="539"/>
                </a:cubicBezTo>
                <a:lnTo>
                  <a:pt x="142" y="539"/>
                </a:lnTo>
                <a:cubicBezTo>
                  <a:pt x="143" y="540"/>
                  <a:pt x="143" y="540"/>
                  <a:pt x="144" y="541"/>
                </a:cubicBezTo>
                <a:lnTo>
                  <a:pt x="144" y="541"/>
                </a:lnTo>
                <a:cubicBezTo>
                  <a:pt x="143" y="540"/>
                  <a:pt x="143" y="540"/>
                  <a:pt x="142" y="539"/>
                </a:cubicBezTo>
                <a:close/>
                <a:moveTo>
                  <a:pt x="175" y="581"/>
                </a:moveTo>
                <a:cubicBezTo>
                  <a:pt x="177" y="584"/>
                  <a:pt x="179" y="586"/>
                  <a:pt x="181" y="589"/>
                </a:cubicBezTo>
                <a:cubicBezTo>
                  <a:pt x="179" y="586"/>
                  <a:pt x="177" y="584"/>
                  <a:pt x="175" y="581"/>
                </a:cubicBezTo>
                <a:close/>
                <a:moveTo>
                  <a:pt x="286" y="1"/>
                </a:moveTo>
                <a:cubicBezTo>
                  <a:pt x="263" y="1"/>
                  <a:pt x="241" y="4"/>
                  <a:pt x="219" y="12"/>
                </a:cubicBezTo>
                <a:cubicBezTo>
                  <a:pt x="181" y="21"/>
                  <a:pt x="148" y="37"/>
                  <a:pt x="120" y="63"/>
                </a:cubicBezTo>
                <a:cubicBezTo>
                  <a:pt x="88" y="84"/>
                  <a:pt x="62" y="111"/>
                  <a:pt x="44" y="145"/>
                </a:cubicBezTo>
                <a:cubicBezTo>
                  <a:pt x="34" y="168"/>
                  <a:pt x="24" y="191"/>
                  <a:pt x="14" y="215"/>
                </a:cubicBezTo>
                <a:cubicBezTo>
                  <a:pt x="0" y="267"/>
                  <a:pt x="0" y="319"/>
                  <a:pt x="14" y="370"/>
                </a:cubicBezTo>
                <a:cubicBezTo>
                  <a:pt x="23" y="394"/>
                  <a:pt x="33" y="417"/>
                  <a:pt x="44" y="440"/>
                </a:cubicBezTo>
                <a:cubicBezTo>
                  <a:pt x="64" y="474"/>
                  <a:pt x="91" y="503"/>
                  <a:pt x="124" y="527"/>
                </a:cubicBezTo>
                <a:lnTo>
                  <a:pt x="124" y="527"/>
                </a:lnTo>
                <a:cubicBezTo>
                  <a:pt x="136" y="538"/>
                  <a:pt x="148" y="550"/>
                  <a:pt x="159" y="563"/>
                </a:cubicBezTo>
                <a:lnTo>
                  <a:pt x="159" y="563"/>
                </a:lnTo>
                <a:cubicBezTo>
                  <a:pt x="176" y="589"/>
                  <a:pt x="192" y="618"/>
                  <a:pt x="205" y="647"/>
                </a:cubicBezTo>
                <a:cubicBezTo>
                  <a:pt x="220" y="665"/>
                  <a:pt x="235" y="686"/>
                  <a:pt x="251" y="706"/>
                </a:cubicBezTo>
                <a:cubicBezTo>
                  <a:pt x="276" y="734"/>
                  <a:pt x="307" y="755"/>
                  <a:pt x="345" y="766"/>
                </a:cubicBezTo>
                <a:cubicBezTo>
                  <a:pt x="368" y="779"/>
                  <a:pt x="393" y="786"/>
                  <a:pt x="418" y="786"/>
                </a:cubicBezTo>
                <a:cubicBezTo>
                  <a:pt x="434" y="789"/>
                  <a:pt x="451" y="791"/>
                  <a:pt x="467" y="791"/>
                </a:cubicBezTo>
                <a:cubicBezTo>
                  <a:pt x="490" y="791"/>
                  <a:pt x="513" y="788"/>
                  <a:pt x="535" y="780"/>
                </a:cubicBezTo>
                <a:cubicBezTo>
                  <a:pt x="558" y="771"/>
                  <a:pt x="581" y="762"/>
                  <a:pt x="604" y="751"/>
                </a:cubicBezTo>
                <a:cubicBezTo>
                  <a:pt x="623" y="735"/>
                  <a:pt x="644" y="720"/>
                  <a:pt x="663" y="706"/>
                </a:cubicBezTo>
                <a:cubicBezTo>
                  <a:pt x="691" y="680"/>
                  <a:pt x="712" y="648"/>
                  <a:pt x="723" y="611"/>
                </a:cubicBezTo>
                <a:cubicBezTo>
                  <a:pt x="740" y="577"/>
                  <a:pt x="750" y="539"/>
                  <a:pt x="747" y="499"/>
                </a:cubicBezTo>
                <a:cubicBezTo>
                  <a:pt x="746" y="482"/>
                  <a:pt x="744" y="465"/>
                  <a:pt x="741" y="447"/>
                </a:cubicBezTo>
                <a:cubicBezTo>
                  <a:pt x="744" y="408"/>
                  <a:pt x="735" y="369"/>
                  <a:pt x="717" y="335"/>
                </a:cubicBezTo>
                <a:cubicBezTo>
                  <a:pt x="705" y="298"/>
                  <a:pt x="686" y="269"/>
                  <a:pt x="657" y="241"/>
                </a:cubicBezTo>
                <a:cubicBezTo>
                  <a:pt x="644" y="227"/>
                  <a:pt x="630" y="215"/>
                  <a:pt x="615" y="205"/>
                </a:cubicBezTo>
                <a:lnTo>
                  <a:pt x="615" y="205"/>
                </a:lnTo>
                <a:cubicBezTo>
                  <a:pt x="594" y="179"/>
                  <a:pt x="574" y="153"/>
                  <a:pt x="550" y="129"/>
                </a:cubicBezTo>
                <a:cubicBezTo>
                  <a:pt x="517" y="96"/>
                  <a:pt x="479" y="69"/>
                  <a:pt x="443" y="40"/>
                </a:cubicBezTo>
                <a:cubicBezTo>
                  <a:pt x="408" y="18"/>
                  <a:pt x="373" y="8"/>
                  <a:pt x="335" y="6"/>
                </a:cubicBezTo>
                <a:cubicBezTo>
                  <a:pt x="319" y="3"/>
                  <a:pt x="302" y="1"/>
                  <a:pt x="286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05" name="Google Shape;605;p34"/>
          <p:cNvSpPr/>
          <p:nvPr>
            <p:custDataLst>
              <p:tags r:id="rId19"/>
            </p:custDataLst>
          </p:nvPr>
        </p:nvSpPr>
        <p:spPr>
          <a:xfrm rot="9175095">
            <a:off x="9764681" y="6033501"/>
            <a:ext cx="136979" cy="145864"/>
          </a:xfrm>
          <a:custGeom>
            <a:avLst/>
            <a:gdLst/>
            <a:ahLst/>
            <a:cxnLst/>
            <a:rect l="l" t="t" r="r" b="b"/>
            <a:pathLst>
              <a:path w="1002" h="1067" extrusionOk="0">
                <a:moveTo>
                  <a:pt x="440" y="358"/>
                </a:moveTo>
                <a:cubicBezTo>
                  <a:pt x="438" y="363"/>
                  <a:pt x="435" y="369"/>
                  <a:pt x="432" y="375"/>
                </a:cubicBezTo>
                <a:lnTo>
                  <a:pt x="432" y="375"/>
                </a:lnTo>
                <a:cubicBezTo>
                  <a:pt x="435" y="369"/>
                  <a:pt x="437" y="363"/>
                  <a:pt x="440" y="358"/>
                </a:cubicBezTo>
                <a:close/>
                <a:moveTo>
                  <a:pt x="424" y="379"/>
                </a:moveTo>
                <a:cubicBezTo>
                  <a:pt x="423" y="382"/>
                  <a:pt x="423" y="385"/>
                  <a:pt x="422" y="388"/>
                </a:cubicBezTo>
                <a:lnTo>
                  <a:pt x="422" y="388"/>
                </a:lnTo>
                <a:cubicBezTo>
                  <a:pt x="423" y="385"/>
                  <a:pt x="423" y="382"/>
                  <a:pt x="424" y="379"/>
                </a:cubicBezTo>
                <a:close/>
                <a:moveTo>
                  <a:pt x="538" y="584"/>
                </a:moveTo>
                <a:cubicBezTo>
                  <a:pt x="541" y="585"/>
                  <a:pt x="543" y="586"/>
                  <a:pt x="546" y="587"/>
                </a:cubicBezTo>
                <a:cubicBezTo>
                  <a:pt x="543" y="586"/>
                  <a:pt x="541" y="585"/>
                  <a:pt x="538" y="584"/>
                </a:cubicBezTo>
                <a:close/>
                <a:moveTo>
                  <a:pt x="514" y="0"/>
                </a:moveTo>
                <a:cubicBezTo>
                  <a:pt x="440" y="0"/>
                  <a:pt x="368" y="13"/>
                  <a:pt x="296" y="13"/>
                </a:cubicBezTo>
                <a:cubicBezTo>
                  <a:pt x="220" y="13"/>
                  <a:pt x="141" y="46"/>
                  <a:pt x="89" y="100"/>
                </a:cubicBezTo>
                <a:cubicBezTo>
                  <a:pt x="39" y="150"/>
                  <a:pt x="1" y="234"/>
                  <a:pt x="3" y="306"/>
                </a:cubicBezTo>
                <a:cubicBezTo>
                  <a:pt x="6" y="382"/>
                  <a:pt x="31" y="460"/>
                  <a:pt x="89" y="513"/>
                </a:cubicBezTo>
                <a:cubicBezTo>
                  <a:pt x="131" y="548"/>
                  <a:pt x="177" y="575"/>
                  <a:pt x="229" y="587"/>
                </a:cubicBezTo>
                <a:lnTo>
                  <a:pt x="229" y="587"/>
                </a:lnTo>
                <a:cubicBezTo>
                  <a:pt x="186" y="640"/>
                  <a:pt x="160" y="709"/>
                  <a:pt x="160" y="775"/>
                </a:cubicBezTo>
                <a:cubicBezTo>
                  <a:pt x="160" y="846"/>
                  <a:pt x="192" y="931"/>
                  <a:pt x="247" y="980"/>
                </a:cubicBezTo>
                <a:cubicBezTo>
                  <a:pt x="300" y="1030"/>
                  <a:pt x="369" y="1067"/>
                  <a:pt x="443" y="1067"/>
                </a:cubicBezTo>
                <a:cubicBezTo>
                  <a:pt x="446" y="1067"/>
                  <a:pt x="449" y="1067"/>
                  <a:pt x="452" y="1067"/>
                </a:cubicBezTo>
                <a:cubicBezTo>
                  <a:pt x="531" y="1062"/>
                  <a:pt x="603" y="1037"/>
                  <a:pt x="659" y="980"/>
                </a:cubicBezTo>
                <a:cubicBezTo>
                  <a:pt x="706" y="935"/>
                  <a:pt x="756" y="895"/>
                  <a:pt x="801" y="847"/>
                </a:cubicBezTo>
                <a:cubicBezTo>
                  <a:pt x="880" y="765"/>
                  <a:pt x="953" y="668"/>
                  <a:pt x="981" y="558"/>
                </a:cubicBezTo>
                <a:cubicBezTo>
                  <a:pt x="1002" y="480"/>
                  <a:pt x="1002" y="399"/>
                  <a:pt x="983" y="321"/>
                </a:cubicBezTo>
                <a:cubicBezTo>
                  <a:pt x="981" y="314"/>
                  <a:pt x="979" y="306"/>
                  <a:pt x="976" y="300"/>
                </a:cubicBezTo>
                <a:cubicBezTo>
                  <a:pt x="965" y="272"/>
                  <a:pt x="954" y="242"/>
                  <a:pt x="938" y="215"/>
                </a:cubicBezTo>
                <a:cubicBezTo>
                  <a:pt x="921" y="183"/>
                  <a:pt x="897" y="152"/>
                  <a:pt x="870" y="127"/>
                </a:cubicBezTo>
                <a:cubicBezTo>
                  <a:pt x="771" y="35"/>
                  <a:pt x="646" y="0"/>
                  <a:pt x="514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06" name="Google Shape;606;p34"/>
          <p:cNvSpPr/>
          <p:nvPr>
            <p:custDataLst>
              <p:tags r:id="rId20"/>
            </p:custDataLst>
          </p:nvPr>
        </p:nvSpPr>
        <p:spPr>
          <a:xfrm rot="9175095">
            <a:off x="10669732" y="6658311"/>
            <a:ext cx="177717" cy="177853"/>
          </a:xfrm>
          <a:custGeom>
            <a:avLst/>
            <a:gdLst/>
            <a:ahLst/>
            <a:cxnLst/>
            <a:rect l="l" t="t" r="r" b="b"/>
            <a:pathLst>
              <a:path w="1300" h="1301" extrusionOk="0">
                <a:moveTo>
                  <a:pt x="571" y="0"/>
                </a:moveTo>
                <a:cubicBezTo>
                  <a:pt x="495" y="0"/>
                  <a:pt x="425" y="17"/>
                  <a:pt x="360" y="52"/>
                </a:cubicBezTo>
                <a:cubicBezTo>
                  <a:pt x="287" y="75"/>
                  <a:pt x="225" y="116"/>
                  <a:pt x="171" y="172"/>
                </a:cubicBezTo>
                <a:cubicBezTo>
                  <a:pt x="142" y="211"/>
                  <a:pt x="110" y="251"/>
                  <a:pt x="79" y="291"/>
                </a:cubicBezTo>
                <a:cubicBezTo>
                  <a:pt x="27" y="382"/>
                  <a:pt x="1" y="480"/>
                  <a:pt x="1" y="586"/>
                </a:cubicBezTo>
                <a:lnTo>
                  <a:pt x="21" y="741"/>
                </a:lnTo>
                <a:cubicBezTo>
                  <a:pt x="49" y="840"/>
                  <a:pt x="99" y="926"/>
                  <a:pt x="171" y="999"/>
                </a:cubicBezTo>
                <a:lnTo>
                  <a:pt x="301" y="1129"/>
                </a:lnTo>
                <a:cubicBezTo>
                  <a:pt x="355" y="1187"/>
                  <a:pt x="417" y="1226"/>
                  <a:pt x="489" y="1249"/>
                </a:cubicBezTo>
                <a:cubicBezTo>
                  <a:pt x="553" y="1283"/>
                  <a:pt x="622" y="1300"/>
                  <a:pt x="695" y="1300"/>
                </a:cubicBezTo>
                <a:cubicBezTo>
                  <a:pt x="702" y="1300"/>
                  <a:pt x="708" y="1300"/>
                  <a:pt x="715" y="1300"/>
                </a:cubicBezTo>
                <a:cubicBezTo>
                  <a:pt x="722" y="1300"/>
                  <a:pt x="728" y="1300"/>
                  <a:pt x="735" y="1300"/>
                </a:cubicBezTo>
                <a:cubicBezTo>
                  <a:pt x="807" y="1300"/>
                  <a:pt x="876" y="1283"/>
                  <a:pt x="940" y="1249"/>
                </a:cubicBezTo>
                <a:cubicBezTo>
                  <a:pt x="1012" y="1226"/>
                  <a:pt x="1076" y="1185"/>
                  <a:pt x="1128" y="1129"/>
                </a:cubicBezTo>
                <a:cubicBezTo>
                  <a:pt x="1159" y="1090"/>
                  <a:pt x="1191" y="1051"/>
                  <a:pt x="1220" y="1010"/>
                </a:cubicBezTo>
                <a:cubicBezTo>
                  <a:pt x="1274" y="918"/>
                  <a:pt x="1300" y="820"/>
                  <a:pt x="1300" y="715"/>
                </a:cubicBezTo>
                <a:lnTo>
                  <a:pt x="1279" y="560"/>
                </a:lnTo>
                <a:cubicBezTo>
                  <a:pt x="1252" y="462"/>
                  <a:pt x="1200" y="375"/>
                  <a:pt x="1128" y="301"/>
                </a:cubicBezTo>
                <a:lnTo>
                  <a:pt x="1077" y="250"/>
                </a:lnTo>
                <a:cubicBezTo>
                  <a:pt x="1068" y="240"/>
                  <a:pt x="1060" y="231"/>
                  <a:pt x="1051" y="223"/>
                </a:cubicBezTo>
                <a:lnTo>
                  <a:pt x="1051" y="223"/>
                </a:lnTo>
                <a:lnTo>
                  <a:pt x="999" y="172"/>
                </a:lnTo>
                <a:cubicBezTo>
                  <a:pt x="946" y="114"/>
                  <a:pt x="882" y="75"/>
                  <a:pt x="810" y="52"/>
                </a:cubicBezTo>
                <a:cubicBezTo>
                  <a:pt x="744" y="17"/>
                  <a:pt x="675" y="0"/>
                  <a:pt x="599" y="0"/>
                </a:cubicBezTo>
                <a:cubicBezTo>
                  <a:pt x="595" y="0"/>
                  <a:pt x="590" y="0"/>
                  <a:pt x="585" y="0"/>
                </a:cubicBezTo>
                <a:cubicBezTo>
                  <a:pt x="580" y="0"/>
                  <a:pt x="576" y="0"/>
                  <a:pt x="571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07" name="Google Shape;607;p34"/>
          <p:cNvSpPr/>
          <p:nvPr>
            <p:custDataLst>
              <p:tags r:id="rId21"/>
            </p:custDataLst>
          </p:nvPr>
        </p:nvSpPr>
        <p:spPr>
          <a:xfrm rot="9175095">
            <a:off x="11032499" y="6113279"/>
            <a:ext cx="40192" cy="72180"/>
          </a:xfrm>
          <a:custGeom>
            <a:avLst/>
            <a:gdLst/>
            <a:ahLst/>
            <a:cxnLst/>
            <a:rect l="l" t="t" r="r" b="b"/>
            <a:pathLst>
              <a:path w="294" h="528" extrusionOk="0">
                <a:moveTo>
                  <a:pt x="153" y="0"/>
                </a:moveTo>
                <a:cubicBezTo>
                  <a:pt x="151" y="0"/>
                  <a:pt x="149" y="1"/>
                  <a:pt x="147" y="1"/>
                </a:cubicBezTo>
                <a:cubicBezTo>
                  <a:pt x="109" y="2"/>
                  <a:pt x="71" y="14"/>
                  <a:pt x="43" y="43"/>
                </a:cubicBezTo>
                <a:cubicBezTo>
                  <a:pt x="17" y="72"/>
                  <a:pt x="1" y="107"/>
                  <a:pt x="1" y="147"/>
                </a:cubicBezTo>
                <a:lnTo>
                  <a:pt x="1" y="382"/>
                </a:lnTo>
                <a:cubicBezTo>
                  <a:pt x="1" y="418"/>
                  <a:pt x="17" y="459"/>
                  <a:pt x="43" y="486"/>
                </a:cubicBezTo>
                <a:cubicBezTo>
                  <a:pt x="68" y="510"/>
                  <a:pt x="106" y="528"/>
                  <a:pt x="141" y="528"/>
                </a:cubicBezTo>
                <a:cubicBezTo>
                  <a:pt x="143" y="528"/>
                  <a:pt x="145" y="527"/>
                  <a:pt x="147" y="527"/>
                </a:cubicBezTo>
                <a:cubicBezTo>
                  <a:pt x="186" y="526"/>
                  <a:pt x="224" y="514"/>
                  <a:pt x="251" y="486"/>
                </a:cubicBezTo>
                <a:cubicBezTo>
                  <a:pt x="277" y="456"/>
                  <a:pt x="294" y="421"/>
                  <a:pt x="294" y="382"/>
                </a:cubicBezTo>
                <a:lnTo>
                  <a:pt x="294" y="147"/>
                </a:lnTo>
                <a:cubicBezTo>
                  <a:pt x="294" y="110"/>
                  <a:pt x="277" y="71"/>
                  <a:pt x="251" y="43"/>
                </a:cubicBezTo>
                <a:cubicBezTo>
                  <a:pt x="226" y="18"/>
                  <a:pt x="189" y="0"/>
                  <a:pt x="153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08" name="Google Shape;608;p34"/>
          <p:cNvSpPr/>
          <p:nvPr>
            <p:custDataLst>
              <p:tags r:id="rId22"/>
            </p:custDataLst>
          </p:nvPr>
        </p:nvSpPr>
        <p:spPr>
          <a:xfrm rot="9175095">
            <a:off x="10751273" y="6303056"/>
            <a:ext cx="103076" cy="80109"/>
          </a:xfrm>
          <a:custGeom>
            <a:avLst/>
            <a:gdLst/>
            <a:ahLst/>
            <a:cxnLst/>
            <a:rect l="l" t="t" r="r" b="b"/>
            <a:pathLst>
              <a:path w="754" h="586" extrusionOk="0">
                <a:moveTo>
                  <a:pt x="376" y="1"/>
                </a:moveTo>
                <a:cubicBezTo>
                  <a:pt x="0" y="1"/>
                  <a:pt x="0" y="585"/>
                  <a:pt x="376" y="585"/>
                </a:cubicBezTo>
                <a:cubicBezTo>
                  <a:pt x="751" y="585"/>
                  <a:pt x="753" y="1"/>
                  <a:pt x="376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09" name="Google Shape;609;p34"/>
          <p:cNvSpPr/>
          <p:nvPr>
            <p:custDataLst>
              <p:tags r:id="rId23"/>
            </p:custDataLst>
          </p:nvPr>
        </p:nvSpPr>
        <p:spPr>
          <a:xfrm rot="9175095">
            <a:off x="11984417" y="5513063"/>
            <a:ext cx="181271" cy="170608"/>
          </a:xfrm>
          <a:custGeom>
            <a:avLst/>
            <a:gdLst/>
            <a:ahLst/>
            <a:cxnLst/>
            <a:rect l="l" t="t" r="r" b="b"/>
            <a:pathLst>
              <a:path w="1326" h="1248" extrusionOk="0">
                <a:moveTo>
                  <a:pt x="1029" y="207"/>
                </a:moveTo>
                <a:lnTo>
                  <a:pt x="1029" y="207"/>
                </a:lnTo>
                <a:cubicBezTo>
                  <a:pt x="1031" y="208"/>
                  <a:pt x="1033" y="210"/>
                  <a:pt x="1035" y="211"/>
                </a:cubicBezTo>
                <a:cubicBezTo>
                  <a:pt x="1033" y="210"/>
                  <a:pt x="1031" y="208"/>
                  <a:pt x="1029" y="207"/>
                </a:cubicBezTo>
                <a:close/>
                <a:moveTo>
                  <a:pt x="1087" y="290"/>
                </a:moveTo>
                <a:lnTo>
                  <a:pt x="1087" y="290"/>
                </a:lnTo>
                <a:cubicBezTo>
                  <a:pt x="1087" y="291"/>
                  <a:pt x="1088" y="292"/>
                  <a:pt x="1088" y="292"/>
                </a:cubicBezTo>
                <a:lnTo>
                  <a:pt x="1087" y="291"/>
                </a:lnTo>
                <a:cubicBezTo>
                  <a:pt x="1087" y="291"/>
                  <a:pt x="1087" y="290"/>
                  <a:pt x="1087" y="290"/>
                </a:cubicBezTo>
                <a:close/>
                <a:moveTo>
                  <a:pt x="603" y="1"/>
                </a:moveTo>
                <a:cubicBezTo>
                  <a:pt x="571" y="1"/>
                  <a:pt x="538" y="5"/>
                  <a:pt x="506" y="11"/>
                </a:cubicBezTo>
                <a:cubicBezTo>
                  <a:pt x="428" y="15"/>
                  <a:pt x="356" y="38"/>
                  <a:pt x="290" y="81"/>
                </a:cubicBezTo>
                <a:cubicBezTo>
                  <a:pt x="249" y="111"/>
                  <a:pt x="210" y="143"/>
                  <a:pt x="170" y="172"/>
                </a:cubicBezTo>
                <a:cubicBezTo>
                  <a:pt x="98" y="245"/>
                  <a:pt x="47" y="331"/>
                  <a:pt x="20" y="431"/>
                </a:cubicBezTo>
                <a:lnTo>
                  <a:pt x="0" y="586"/>
                </a:lnTo>
                <a:cubicBezTo>
                  <a:pt x="0" y="689"/>
                  <a:pt x="27" y="787"/>
                  <a:pt x="79" y="879"/>
                </a:cubicBezTo>
                <a:cubicBezTo>
                  <a:pt x="111" y="921"/>
                  <a:pt x="143" y="964"/>
                  <a:pt x="177" y="1006"/>
                </a:cubicBezTo>
                <a:cubicBezTo>
                  <a:pt x="180" y="1008"/>
                  <a:pt x="183" y="1011"/>
                  <a:pt x="186" y="1016"/>
                </a:cubicBezTo>
                <a:cubicBezTo>
                  <a:pt x="191" y="1021"/>
                  <a:pt x="197" y="1028"/>
                  <a:pt x="203" y="1032"/>
                </a:cubicBezTo>
                <a:lnTo>
                  <a:pt x="208" y="1035"/>
                </a:lnTo>
                <a:cubicBezTo>
                  <a:pt x="246" y="1067"/>
                  <a:pt x="287" y="1099"/>
                  <a:pt x="328" y="1128"/>
                </a:cubicBezTo>
                <a:cubicBezTo>
                  <a:pt x="330" y="1132"/>
                  <a:pt x="334" y="1134"/>
                  <a:pt x="337" y="1135"/>
                </a:cubicBezTo>
                <a:lnTo>
                  <a:pt x="357" y="1148"/>
                </a:lnTo>
                <a:cubicBezTo>
                  <a:pt x="408" y="1173"/>
                  <a:pt x="461" y="1194"/>
                  <a:pt x="515" y="1215"/>
                </a:cubicBezTo>
                <a:cubicBezTo>
                  <a:pt x="521" y="1217"/>
                  <a:pt x="530" y="1220"/>
                  <a:pt x="537" y="1221"/>
                </a:cubicBezTo>
                <a:cubicBezTo>
                  <a:pt x="541" y="1222"/>
                  <a:pt x="544" y="1222"/>
                  <a:pt x="549" y="1224"/>
                </a:cubicBezTo>
                <a:cubicBezTo>
                  <a:pt x="576" y="1228"/>
                  <a:pt x="604" y="1232"/>
                  <a:pt x="631" y="1235"/>
                </a:cubicBezTo>
                <a:cubicBezTo>
                  <a:pt x="657" y="1239"/>
                  <a:pt x="685" y="1243"/>
                  <a:pt x="712" y="1246"/>
                </a:cubicBezTo>
                <a:cubicBezTo>
                  <a:pt x="721" y="1247"/>
                  <a:pt x="730" y="1247"/>
                  <a:pt x="739" y="1247"/>
                </a:cubicBezTo>
                <a:cubicBezTo>
                  <a:pt x="743" y="1247"/>
                  <a:pt x="748" y="1248"/>
                  <a:pt x="753" y="1248"/>
                </a:cubicBezTo>
                <a:cubicBezTo>
                  <a:pt x="828" y="1248"/>
                  <a:pt x="898" y="1231"/>
                  <a:pt x="964" y="1197"/>
                </a:cubicBezTo>
                <a:cubicBezTo>
                  <a:pt x="1036" y="1173"/>
                  <a:pt x="1099" y="1133"/>
                  <a:pt x="1153" y="1077"/>
                </a:cubicBezTo>
                <a:cubicBezTo>
                  <a:pt x="1210" y="1023"/>
                  <a:pt x="1249" y="960"/>
                  <a:pt x="1272" y="888"/>
                </a:cubicBezTo>
                <a:cubicBezTo>
                  <a:pt x="1309" y="818"/>
                  <a:pt x="1326" y="744"/>
                  <a:pt x="1323" y="663"/>
                </a:cubicBezTo>
                <a:lnTo>
                  <a:pt x="1303" y="506"/>
                </a:lnTo>
                <a:cubicBezTo>
                  <a:pt x="1275" y="408"/>
                  <a:pt x="1225" y="323"/>
                  <a:pt x="1153" y="249"/>
                </a:cubicBezTo>
                <a:cubicBezTo>
                  <a:pt x="1112" y="219"/>
                  <a:pt x="1073" y="187"/>
                  <a:pt x="1034" y="157"/>
                </a:cubicBezTo>
                <a:cubicBezTo>
                  <a:pt x="993" y="133"/>
                  <a:pt x="950" y="115"/>
                  <a:pt x="907" y="102"/>
                </a:cubicBezTo>
                <a:lnTo>
                  <a:pt x="907" y="102"/>
                </a:lnTo>
                <a:cubicBezTo>
                  <a:pt x="858" y="64"/>
                  <a:pt x="801" y="38"/>
                  <a:pt x="739" y="22"/>
                </a:cubicBezTo>
                <a:cubicBezTo>
                  <a:pt x="694" y="8"/>
                  <a:pt x="648" y="1"/>
                  <a:pt x="603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10" name="Google Shape;610;p34"/>
          <p:cNvSpPr/>
          <p:nvPr>
            <p:custDataLst>
              <p:tags r:id="rId24"/>
            </p:custDataLst>
          </p:nvPr>
        </p:nvSpPr>
        <p:spPr>
          <a:xfrm rot="9175095">
            <a:off x="11404207" y="6453236"/>
            <a:ext cx="181271" cy="191935"/>
          </a:xfrm>
          <a:custGeom>
            <a:avLst/>
            <a:gdLst/>
            <a:ahLst/>
            <a:cxnLst/>
            <a:rect l="l" t="t" r="r" b="b"/>
            <a:pathLst>
              <a:path w="1326" h="1404" extrusionOk="0">
                <a:moveTo>
                  <a:pt x="565" y="1"/>
                </a:moveTo>
                <a:cubicBezTo>
                  <a:pt x="492" y="1"/>
                  <a:pt x="423" y="17"/>
                  <a:pt x="359" y="51"/>
                </a:cubicBezTo>
                <a:cubicBezTo>
                  <a:pt x="287" y="74"/>
                  <a:pt x="224" y="116"/>
                  <a:pt x="171" y="172"/>
                </a:cubicBezTo>
                <a:cubicBezTo>
                  <a:pt x="140" y="211"/>
                  <a:pt x="110" y="250"/>
                  <a:pt x="79" y="291"/>
                </a:cubicBezTo>
                <a:cubicBezTo>
                  <a:pt x="26" y="382"/>
                  <a:pt x="0" y="480"/>
                  <a:pt x="0" y="586"/>
                </a:cubicBezTo>
                <a:lnTo>
                  <a:pt x="20" y="741"/>
                </a:lnTo>
                <a:cubicBezTo>
                  <a:pt x="45" y="824"/>
                  <a:pt x="84" y="899"/>
                  <a:pt x="138" y="963"/>
                </a:cubicBezTo>
                <a:lnTo>
                  <a:pt x="138" y="963"/>
                </a:lnTo>
                <a:cubicBezTo>
                  <a:pt x="147" y="978"/>
                  <a:pt x="156" y="994"/>
                  <a:pt x="165" y="1010"/>
                </a:cubicBezTo>
                <a:cubicBezTo>
                  <a:pt x="176" y="1030"/>
                  <a:pt x="187" y="1047"/>
                  <a:pt x="198" y="1064"/>
                </a:cubicBezTo>
                <a:cubicBezTo>
                  <a:pt x="204" y="1074"/>
                  <a:pt x="210" y="1082"/>
                  <a:pt x="217" y="1091"/>
                </a:cubicBezTo>
                <a:cubicBezTo>
                  <a:pt x="253" y="1139"/>
                  <a:pt x="288" y="1188"/>
                  <a:pt x="328" y="1233"/>
                </a:cubicBezTo>
                <a:cubicBezTo>
                  <a:pt x="381" y="1290"/>
                  <a:pt x="444" y="1330"/>
                  <a:pt x="516" y="1353"/>
                </a:cubicBezTo>
                <a:cubicBezTo>
                  <a:pt x="580" y="1387"/>
                  <a:pt x="649" y="1404"/>
                  <a:pt x="722" y="1404"/>
                </a:cubicBezTo>
                <a:cubicBezTo>
                  <a:pt x="728" y="1404"/>
                  <a:pt x="735" y="1404"/>
                  <a:pt x="741" y="1403"/>
                </a:cubicBezTo>
                <a:cubicBezTo>
                  <a:pt x="748" y="1404"/>
                  <a:pt x="755" y="1404"/>
                  <a:pt x="761" y="1404"/>
                </a:cubicBezTo>
                <a:cubicBezTo>
                  <a:pt x="835" y="1404"/>
                  <a:pt x="903" y="1387"/>
                  <a:pt x="968" y="1353"/>
                </a:cubicBezTo>
                <a:cubicBezTo>
                  <a:pt x="1040" y="1330"/>
                  <a:pt x="1102" y="1288"/>
                  <a:pt x="1156" y="1233"/>
                </a:cubicBezTo>
                <a:cubicBezTo>
                  <a:pt x="1186" y="1193"/>
                  <a:pt x="1217" y="1153"/>
                  <a:pt x="1247" y="1114"/>
                </a:cubicBezTo>
                <a:cubicBezTo>
                  <a:pt x="1300" y="1022"/>
                  <a:pt x="1326" y="924"/>
                  <a:pt x="1326" y="819"/>
                </a:cubicBezTo>
                <a:lnTo>
                  <a:pt x="1305" y="663"/>
                </a:lnTo>
                <a:cubicBezTo>
                  <a:pt x="1282" y="581"/>
                  <a:pt x="1243" y="506"/>
                  <a:pt x="1188" y="440"/>
                </a:cubicBezTo>
                <a:lnTo>
                  <a:pt x="1188" y="440"/>
                </a:lnTo>
                <a:cubicBezTo>
                  <a:pt x="1179" y="425"/>
                  <a:pt x="1170" y="410"/>
                  <a:pt x="1161" y="394"/>
                </a:cubicBezTo>
                <a:cubicBezTo>
                  <a:pt x="1150" y="375"/>
                  <a:pt x="1139" y="357"/>
                  <a:pt x="1128" y="339"/>
                </a:cubicBezTo>
                <a:cubicBezTo>
                  <a:pt x="1123" y="330"/>
                  <a:pt x="1116" y="321"/>
                  <a:pt x="1109" y="314"/>
                </a:cubicBezTo>
                <a:cubicBezTo>
                  <a:pt x="1074" y="266"/>
                  <a:pt x="1038" y="216"/>
                  <a:pt x="998" y="172"/>
                </a:cubicBezTo>
                <a:cubicBezTo>
                  <a:pt x="945" y="114"/>
                  <a:pt x="882" y="74"/>
                  <a:pt x="810" y="51"/>
                </a:cubicBezTo>
                <a:cubicBezTo>
                  <a:pt x="746" y="17"/>
                  <a:pt x="677" y="1"/>
                  <a:pt x="605" y="1"/>
                </a:cubicBezTo>
                <a:cubicBezTo>
                  <a:pt x="598" y="1"/>
                  <a:pt x="592" y="1"/>
                  <a:pt x="585" y="1"/>
                </a:cubicBezTo>
                <a:cubicBezTo>
                  <a:pt x="578" y="1"/>
                  <a:pt x="572" y="1"/>
                  <a:pt x="565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11" name="Google Shape;611;p34"/>
          <p:cNvSpPr/>
          <p:nvPr>
            <p:custDataLst>
              <p:tags r:id="rId25"/>
            </p:custDataLst>
          </p:nvPr>
        </p:nvSpPr>
        <p:spPr>
          <a:xfrm rot="9175095">
            <a:off x="12037751" y="6751735"/>
            <a:ext cx="171428" cy="170608"/>
          </a:xfrm>
          <a:custGeom>
            <a:avLst/>
            <a:gdLst/>
            <a:ahLst/>
            <a:cxnLst/>
            <a:rect l="l" t="t" r="r" b="b"/>
            <a:pathLst>
              <a:path w="1254" h="1248" extrusionOk="0">
                <a:moveTo>
                  <a:pt x="666" y="1"/>
                </a:moveTo>
                <a:lnTo>
                  <a:pt x="510" y="22"/>
                </a:lnTo>
                <a:cubicBezTo>
                  <a:pt x="411" y="49"/>
                  <a:pt x="324" y="99"/>
                  <a:pt x="252" y="171"/>
                </a:cubicBezTo>
                <a:lnTo>
                  <a:pt x="175" y="249"/>
                </a:lnTo>
                <a:cubicBezTo>
                  <a:pt x="117" y="302"/>
                  <a:pt x="77" y="366"/>
                  <a:pt x="55" y="438"/>
                </a:cubicBezTo>
                <a:cubicBezTo>
                  <a:pt x="17" y="508"/>
                  <a:pt x="1" y="582"/>
                  <a:pt x="4" y="663"/>
                </a:cubicBezTo>
                <a:cubicBezTo>
                  <a:pt x="1" y="744"/>
                  <a:pt x="17" y="819"/>
                  <a:pt x="55" y="888"/>
                </a:cubicBezTo>
                <a:cubicBezTo>
                  <a:pt x="77" y="961"/>
                  <a:pt x="119" y="1024"/>
                  <a:pt x="175" y="1077"/>
                </a:cubicBezTo>
                <a:cubicBezTo>
                  <a:pt x="214" y="1107"/>
                  <a:pt x="253" y="1138"/>
                  <a:pt x="294" y="1169"/>
                </a:cubicBezTo>
                <a:cubicBezTo>
                  <a:pt x="385" y="1221"/>
                  <a:pt x="483" y="1248"/>
                  <a:pt x="589" y="1248"/>
                </a:cubicBezTo>
                <a:lnTo>
                  <a:pt x="744" y="1227"/>
                </a:lnTo>
                <a:cubicBezTo>
                  <a:pt x="842" y="1200"/>
                  <a:pt x="929" y="1149"/>
                  <a:pt x="1002" y="1077"/>
                </a:cubicBezTo>
                <a:lnTo>
                  <a:pt x="1081" y="1000"/>
                </a:lnTo>
                <a:cubicBezTo>
                  <a:pt x="1137" y="946"/>
                  <a:pt x="1177" y="883"/>
                  <a:pt x="1201" y="811"/>
                </a:cubicBezTo>
                <a:cubicBezTo>
                  <a:pt x="1237" y="741"/>
                  <a:pt x="1253" y="666"/>
                  <a:pt x="1251" y="585"/>
                </a:cubicBezTo>
                <a:cubicBezTo>
                  <a:pt x="1253" y="505"/>
                  <a:pt x="1237" y="429"/>
                  <a:pt x="1201" y="360"/>
                </a:cubicBezTo>
                <a:cubicBezTo>
                  <a:pt x="1177" y="287"/>
                  <a:pt x="1136" y="225"/>
                  <a:pt x="1081" y="171"/>
                </a:cubicBezTo>
                <a:cubicBezTo>
                  <a:pt x="1040" y="142"/>
                  <a:pt x="1001" y="110"/>
                  <a:pt x="962" y="79"/>
                </a:cubicBezTo>
                <a:cubicBezTo>
                  <a:pt x="870" y="27"/>
                  <a:pt x="771" y="1"/>
                  <a:pt x="666" y="1"/>
                </a:cubicBezTo>
                <a:close/>
              </a:path>
            </a:pathLst>
          </a:custGeom>
          <a:solidFill>
            <a:srgbClr val="FFDB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12" name="Google Shape;612;p34"/>
          <p:cNvSpPr/>
          <p:nvPr>
            <p:custDataLst>
              <p:tags r:id="rId26"/>
            </p:custDataLst>
          </p:nvPr>
        </p:nvSpPr>
        <p:spPr>
          <a:xfrm rot="9175095">
            <a:off x="8940439" y="6554444"/>
            <a:ext cx="205879" cy="159808"/>
          </a:xfrm>
          <a:custGeom>
            <a:avLst/>
            <a:gdLst/>
            <a:ahLst/>
            <a:cxnLst/>
            <a:rect l="l" t="t" r="r" b="b"/>
            <a:pathLst>
              <a:path w="1506" h="1169" extrusionOk="0">
                <a:moveTo>
                  <a:pt x="753" y="1"/>
                </a:moveTo>
                <a:cubicBezTo>
                  <a:pt x="1" y="1"/>
                  <a:pt x="0" y="1169"/>
                  <a:pt x="753" y="1169"/>
                </a:cubicBezTo>
                <a:cubicBezTo>
                  <a:pt x="1504" y="1169"/>
                  <a:pt x="1506" y="1"/>
                  <a:pt x="753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13" name="Google Shape;613;p34"/>
          <p:cNvSpPr/>
          <p:nvPr>
            <p:custDataLst>
              <p:tags r:id="rId27"/>
            </p:custDataLst>
          </p:nvPr>
        </p:nvSpPr>
        <p:spPr>
          <a:xfrm rot="9175095">
            <a:off x="11443580" y="5946579"/>
            <a:ext cx="171292" cy="160081"/>
          </a:xfrm>
          <a:custGeom>
            <a:avLst/>
            <a:gdLst/>
            <a:ahLst/>
            <a:cxnLst/>
            <a:rect l="l" t="t" r="r" b="b"/>
            <a:pathLst>
              <a:path w="1253" h="1171" extrusionOk="0">
                <a:moveTo>
                  <a:pt x="567" y="1"/>
                </a:moveTo>
                <a:cubicBezTo>
                  <a:pt x="495" y="1"/>
                  <a:pt x="426" y="17"/>
                  <a:pt x="362" y="51"/>
                </a:cubicBezTo>
                <a:cubicBezTo>
                  <a:pt x="290" y="74"/>
                  <a:pt x="226" y="116"/>
                  <a:pt x="174" y="171"/>
                </a:cubicBezTo>
                <a:cubicBezTo>
                  <a:pt x="116" y="225"/>
                  <a:pt x="77" y="287"/>
                  <a:pt x="54" y="360"/>
                </a:cubicBezTo>
                <a:cubicBezTo>
                  <a:pt x="17" y="429"/>
                  <a:pt x="0" y="505"/>
                  <a:pt x="2" y="586"/>
                </a:cubicBezTo>
                <a:lnTo>
                  <a:pt x="23" y="741"/>
                </a:lnTo>
                <a:cubicBezTo>
                  <a:pt x="50" y="839"/>
                  <a:pt x="102" y="925"/>
                  <a:pt x="174" y="1000"/>
                </a:cubicBezTo>
                <a:cubicBezTo>
                  <a:pt x="213" y="1029"/>
                  <a:pt x="253" y="1061"/>
                  <a:pt x="293" y="1090"/>
                </a:cubicBezTo>
                <a:cubicBezTo>
                  <a:pt x="383" y="1143"/>
                  <a:pt x="481" y="1169"/>
                  <a:pt x="588" y="1170"/>
                </a:cubicBezTo>
                <a:lnTo>
                  <a:pt x="666" y="1170"/>
                </a:lnTo>
                <a:cubicBezTo>
                  <a:pt x="670" y="1170"/>
                  <a:pt x="675" y="1170"/>
                  <a:pt x="680" y="1170"/>
                </a:cubicBezTo>
                <a:cubicBezTo>
                  <a:pt x="755" y="1170"/>
                  <a:pt x="825" y="1154"/>
                  <a:pt x="891" y="1120"/>
                </a:cubicBezTo>
                <a:cubicBezTo>
                  <a:pt x="963" y="1096"/>
                  <a:pt x="1026" y="1055"/>
                  <a:pt x="1080" y="1000"/>
                </a:cubicBezTo>
                <a:cubicBezTo>
                  <a:pt x="1137" y="946"/>
                  <a:pt x="1176" y="883"/>
                  <a:pt x="1199" y="811"/>
                </a:cubicBezTo>
                <a:cubicBezTo>
                  <a:pt x="1236" y="741"/>
                  <a:pt x="1252" y="666"/>
                  <a:pt x="1250" y="586"/>
                </a:cubicBezTo>
                <a:lnTo>
                  <a:pt x="1229" y="429"/>
                </a:lnTo>
                <a:cubicBezTo>
                  <a:pt x="1202" y="331"/>
                  <a:pt x="1152" y="246"/>
                  <a:pt x="1080" y="171"/>
                </a:cubicBezTo>
                <a:cubicBezTo>
                  <a:pt x="1039" y="142"/>
                  <a:pt x="1000" y="110"/>
                  <a:pt x="961" y="80"/>
                </a:cubicBezTo>
                <a:cubicBezTo>
                  <a:pt x="869" y="27"/>
                  <a:pt x="771" y="1"/>
                  <a:pt x="666" y="1"/>
                </a:cubicBezTo>
                <a:lnTo>
                  <a:pt x="587" y="1"/>
                </a:lnTo>
                <a:cubicBezTo>
                  <a:pt x="580" y="1"/>
                  <a:pt x="574" y="1"/>
                  <a:pt x="567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14" name="Google Shape;614;p34"/>
          <p:cNvSpPr/>
          <p:nvPr>
            <p:custDataLst>
              <p:tags r:id="rId28"/>
            </p:custDataLst>
          </p:nvPr>
        </p:nvSpPr>
        <p:spPr>
          <a:xfrm rot="-1526306">
            <a:off x="-1236948" y="1195212"/>
            <a:ext cx="2854645" cy="6174727"/>
          </a:xfrm>
          <a:custGeom>
            <a:avLst/>
            <a:gdLst/>
            <a:ahLst/>
            <a:cxnLst/>
            <a:rect l="l" t="t" r="r" b="b"/>
            <a:pathLst>
              <a:path w="25630" h="55441" extrusionOk="0">
                <a:moveTo>
                  <a:pt x="25612" y="1"/>
                </a:moveTo>
                <a:cubicBezTo>
                  <a:pt x="25606" y="1"/>
                  <a:pt x="25602" y="5"/>
                  <a:pt x="25601" y="11"/>
                </a:cubicBezTo>
                <a:cubicBezTo>
                  <a:pt x="25300" y="1595"/>
                  <a:pt x="24893" y="3170"/>
                  <a:pt x="24205" y="4625"/>
                </a:cubicBezTo>
                <a:cubicBezTo>
                  <a:pt x="23858" y="5347"/>
                  <a:pt x="23446" y="6043"/>
                  <a:pt x="22935" y="6658"/>
                </a:cubicBezTo>
                <a:cubicBezTo>
                  <a:pt x="22429" y="7280"/>
                  <a:pt x="21843" y="7832"/>
                  <a:pt x="21208" y="8319"/>
                </a:cubicBezTo>
                <a:cubicBezTo>
                  <a:pt x="19934" y="9296"/>
                  <a:pt x="18466" y="9990"/>
                  <a:pt x="16974" y="10586"/>
                </a:cubicBezTo>
                <a:cubicBezTo>
                  <a:pt x="15478" y="11181"/>
                  <a:pt x="13948" y="11699"/>
                  <a:pt x="12440" y="12286"/>
                </a:cubicBezTo>
                <a:cubicBezTo>
                  <a:pt x="10937" y="12880"/>
                  <a:pt x="9451" y="13557"/>
                  <a:pt x="8115" y="14482"/>
                </a:cubicBezTo>
                <a:cubicBezTo>
                  <a:pt x="6775" y="15405"/>
                  <a:pt x="5658" y="16612"/>
                  <a:pt x="4713" y="17921"/>
                </a:cubicBezTo>
                <a:cubicBezTo>
                  <a:pt x="3764" y="19233"/>
                  <a:pt x="2953" y="20633"/>
                  <a:pt x="2130" y="22020"/>
                </a:cubicBezTo>
                <a:cubicBezTo>
                  <a:pt x="1315" y="23408"/>
                  <a:pt x="524" y="24855"/>
                  <a:pt x="200" y="26458"/>
                </a:cubicBezTo>
                <a:cubicBezTo>
                  <a:pt x="40" y="27255"/>
                  <a:pt x="1" y="28082"/>
                  <a:pt x="133" y="28892"/>
                </a:cubicBezTo>
                <a:cubicBezTo>
                  <a:pt x="262" y="29697"/>
                  <a:pt x="575" y="30485"/>
                  <a:pt x="1084" y="31135"/>
                </a:cubicBezTo>
                <a:cubicBezTo>
                  <a:pt x="1593" y="31786"/>
                  <a:pt x="2238" y="32292"/>
                  <a:pt x="2842" y="32821"/>
                </a:cubicBezTo>
                <a:cubicBezTo>
                  <a:pt x="3456" y="33348"/>
                  <a:pt x="4074" y="33868"/>
                  <a:pt x="4698" y="34382"/>
                </a:cubicBezTo>
                <a:cubicBezTo>
                  <a:pt x="5948" y="35407"/>
                  <a:pt x="7236" y="36395"/>
                  <a:pt x="8605" y="37263"/>
                </a:cubicBezTo>
                <a:cubicBezTo>
                  <a:pt x="9289" y="37698"/>
                  <a:pt x="9997" y="38099"/>
                  <a:pt x="10724" y="38460"/>
                </a:cubicBezTo>
                <a:cubicBezTo>
                  <a:pt x="11444" y="38818"/>
                  <a:pt x="12185" y="39155"/>
                  <a:pt x="12739" y="39708"/>
                </a:cubicBezTo>
                <a:cubicBezTo>
                  <a:pt x="13013" y="39982"/>
                  <a:pt x="13225" y="40310"/>
                  <a:pt x="13347" y="40679"/>
                </a:cubicBezTo>
                <a:cubicBezTo>
                  <a:pt x="13472" y="41046"/>
                  <a:pt x="13524" y="41441"/>
                  <a:pt x="13555" y="41839"/>
                </a:cubicBezTo>
                <a:lnTo>
                  <a:pt x="13707" y="44254"/>
                </a:lnTo>
                <a:cubicBezTo>
                  <a:pt x="13763" y="45061"/>
                  <a:pt x="13797" y="45861"/>
                  <a:pt x="13876" y="46674"/>
                </a:cubicBezTo>
                <a:cubicBezTo>
                  <a:pt x="13920" y="47080"/>
                  <a:pt x="13996" y="47487"/>
                  <a:pt x="14141" y="47876"/>
                </a:cubicBezTo>
                <a:cubicBezTo>
                  <a:pt x="14294" y="48262"/>
                  <a:pt x="14509" y="48623"/>
                  <a:pt x="14779" y="48934"/>
                </a:cubicBezTo>
                <a:cubicBezTo>
                  <a:pt x="15320" y="49562"/>
                  <a:pt x="16031" y="49996"/>
                  <a:pt x="16740" y="50382"/>
                </a:cubicBezTo>
                <a:cubicBezTo>
                  <a:pt x="17450" y="50771"/>
                  <a:pt x="18199" y="51088"/>
                  <a:pt x="18877" y="51511"/>
                </a:cubicBezTo>
                <a:cubicBezTo>
                  <a:pt x="19550" y="51940"/>
                  <a:pt x="20168" y="52478"/>
                  <a:pt x="20612" y="53147"/>
                </a:cubicBezTo>
                <a:cubicBezTo>
                  <a:pt x="20832" y="53480"/>
                  <a:pt x="21005" y="53848"/>
                  <a:pt x="21079" y="54242"/>
                </a:cubicBezTo>
                <a:cubicBezTo>
                  <a:pt x="21157" y="54634"/>
                  <a:pt x="21126" y="55046"/>
                  <a:pt x="20989" y="55425"/>
                </a:cubicBezTo>
                <a:cubicBezTo>
                  <a:pt x="20986" y="55431"/>
                  <a:pt x="20991" y="55437"/>
                  <a:pt x="20996" y="55440"/>
                </a:cubicBezTo>
                <a:cubicBezTo>
                  <a:pt x="20997" y="55441"/>
                  <a:pt x="20998" y="55441"/>
                  <a:pt x="20999" y="55441"/>
                </a:cubicBezTo>
                <a:cubicBezTo>
                  <a:pt x="21004" y="55441"/>
                  <a:pt x="21009" y="55437"/>
                  <a:pt x="21011" y="55433"/>
                </a:cubicBezTo>
                <a:cubicBezTo>
                  <a:pt x="21158" y="55054"/>
                  <a:pt x="21198" y="54634"/>
                  <a:pt x="21127" y="54233"/>
                </a:cubicBezTo>
                <a:cubicBezTo>
                  <a:pt x="21059" y="53830"/>
                  <a:pt x="20891" y="53449"/>
                  <a:pt x="20675" y="53105"/>
                </a:cubicBezTo>
                <a:cubicBezTo>
                  <a:pt x="20238" y="52417"/>
                  <a:pt x="19624" y="51854"/>
                  <a:pt x="18942" y="51414"/>
                </a:cubicBezTo>
                <a:cubicBezTo>
                  <a:pt x="18253" y="50974"/>
                  <a:pt x="17511" y="50651"/>
                  <a:pt x="16811" y="50256"/>
                </a:cubicBezTo>
                <a:cubicBezTo>
                  <a:pt x="16113" y="49867"/>
                  <a:pt x="15423" y="49431"/>
                  <a:pt x="14913" y="48824"/>
                </a:cubicBezTo>
                <a:cubicBezTo>
                  <a:pt x="14657" y="48523"/>
                  <a:pt x="14457" y="48179"/>
                  <a:pt x="14316" y="47813"/>
                </a:cubicBezTo>
                <a:cubicBezTo>
                  <a:pt x="14182" y="47442"/>
                  <a:pt x="14113" y="47049"/>
                  <a:pt x="14073" y="46652"/>
                </a:cubicBezTo>
                <a:cubicBezTo>
                  <a:pt x="14007" y="45858"/>
                  <a:pt x="13981" y="45045"/>
                  <a:pt x="13932" y="44241"/>
                </a:cubicBezTo>
                <a:cubicBezTo>
                  <a:pt x="13891" y="43433"/>
                  <a:pt x="13848" y="42630"/>
                  <a:pt x="13795" y="41820"/>
                </a:cubicBezTo>
                <a:cubicBezTo>
                  <a:pt x="13762" y="41414"/>
                  <a:pt x="13712" y="41001"/>
                  <a:pt x="13576" y="40602"/>
                </a:cubicBezTo>
                <a:cubicBezTo>
                  <a:pt x="13445" y="40203"/>
                  <a:pt x="13209" y="39834"/>
                  <a:pt x="12914" y="39537"/>
                </a:cubicBezTo>
                <a:cubicBezTo>
                  <a:pt x="12315" y="38941"/>
                  <a:pt x="11552" y="38598"/>
                  <a:pt x="10837" y="38238"/>
                </a:cubicBezTo>
                <a:cubicBezTo>
                  <a:pt x="10118" y="37879"/>
                  <a:pt x="9419" y="37482"/>
                  <a:pt x="8739" y="37056"/>
                </a:cubicBezTo>
                <a:cubicBezTo>
                  <a:pt x="7376" y="36201"/>
                  <a:pt x="6091" y="35226"/>
                  <a:pt x="4840" y="34210"/>
                </a:cubicBezTo>
                <a:cubicBezTo>
                  <a:pt x="4213" y="33702"/>
                  <a:pt x="3597" y="33182"/>
                  <a:pt x="2979" y="32663"/>
                </a:cubicBezTo>
                <a:cubicBezTo>
                  <a:pt x="2366" y="32139"/>
                  <a:pt x="1724" y="31645"/>
                  <a:pt x="1228" y="31024"/>
                </a:cubicBezTo>
                <a:cubicBezTo>
                  <a:pt x="734" y="30403"/>
                  <a:pt x="422" y="29648"/>
                  <a:pt x="288" y="28864"/>
                </a:cubicBezTo>
                <a:cubicBezTo>
                  <a:pt x="152" y="28079"/>
                  <a:pt x="182" y="27266"/>
                  <a:pt x="329" y="26480"/>
                </a:cubicBezTo>
                <a:cubicBezTo>
                  <a:pt x="637" y="24900"/>
                  <a:pt x="1409" y="23456"/>
                  <a:pt x="2213" y="22064"/>
                </a:cubicBezTo>
                <a:cubicBezTo>
                  <a:pt x="3024" y="20671"/>
                  <a:pt x="3823" y="19264"/>
                  <a:pt x="4782" y="17966"/>
                </a:cubicBezTo>
                <a:cubicBezTo>
                  <a:pt x="5728" y="16664"/>
                  <a:pt x="6854" y="15479"/>
                  <a:pt x="8193" y="14587"/>
                </a:cubicBezTo>
                <a:cubicBezTo>
                  <a:pt x="9529" y="13688"/>
                  <a:pt x="11013" y="13039"/>
                  <a:pt x="12515" y="12463"/>
                </a:cubicBezTo>
                <a:cubicBezTo>
                  <a:pt x="14018" y="11879"/>
                  <a:pt x="15555" y="11381"/>
                  <a:pt x="17056" y="10771"/>
                </a:cubicBezTo>
                <a:cubicBezTo>
                  <a:pt x="18553" y="10165"/>
                  <a:pt x="20033" y="9458"/>
                  <a:pt x="21323" y="8458"/>
                </a:cubicBezTo>
                <a:cubicBezTo>
                  <a:pt x="21968" y="7962"/>
                  <a:pt x="22554" y="7389"/>
                  <a:pt x="23060" y="6752"/>
                </a:cubicBezTo>
                <a:cubicBezTo>
                  <a:pt x="23573" y="6118"/>
                  <a:pt x="23979" y="5408"/>
                  <a:pt x="24322" y="4673"/>
                </a:cubicBezTo>
                <a:cubicBezTo>
                  <a:pt x="25000" y="3193"/>
                  <a:pt x="25359" y="1601"/>
                  <a:pt x="25629" y="12"/>
                </a:cubicBezTo>
                <a:cubicBezTo>
                  <a:pt x="25630" y="6"/>
                  <a:pt x="25628" y="1"/>
                  <a:pt x="25617" y="1"/>
                </a:cubicBezTo>
                <a:cubicBezTo>
                  <a:pt x="25616" y="1"/>
                  <a:pt x="25615" y="1"/>
                  <a:pt x="25614" y="1"/>
                </a:cubicBezTo>
                <a:cubicBezTo>
                  <a:pt x="25613" y="1"/>
                  <a:pt x="25613" y="1"/>
                  <a:pt x="25612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15" name="Google Shape;615;p34"/>
          <p:cNvSpPr/>
          <p:nvPr>
            <p:custDataLst>
              <p:tags r:id="rId29"/>
            </p:custDataLst>
          </p:nvPr>
        </p:nvSpPr>
        <p:spPr>
          <a:xfrm rot="-609137">
            <a:off x="8483277" y="587795"/>
            <a:ext cx="355272" cy="264403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18" name="Google Shape;618;p35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959999" y="2016100"/>
            <a:ext cx="337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19" name="Google Shape;619;p35"/>
          <p:cNvSpPr txBox="1"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960013" y="2645736"/>
            <a:ext cx="3375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35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7856815" y="2016100"/>
            <a:ext cx="337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21" name="Google Shape;621;p35"/>
          <p:cNvSpPr txBox="1">
            <a:spLocks noGrp="1"/>
          </p:cNvSpPr>
          <p:nvPr>
            <p:ph type="subTitle" idx="4"/>
            <p:custDataLst>
              <p:tags r:id="rId6"/>
            </p:custDataLst>
          </p:nvPr>
        </p:nvSpPr>
        <p:spPr>
          <a:xfrm>
            <a:off x="7856827" y="2645733"/>
            <a:ext cx="3375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35"/>
          <p:cNvSpPr txBox="1">
            <a:spLocks noGrp="1"/>
          </p:cNvSpPr>
          <p:nvPr>
            <p:ph type="title" idx="5"/>
            <p:custDataLst>
              <p:tags r:id="rId7"/>
            </p:custDataLst>
          </p:nvPr>
        </p:nvSpPr>
        <p:spPr>
          <a:xfrm>
            <a:off x="959999" y="4098660"/>
            <a:ext cx="337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23" name="Google Shape;623;p35"/>
          <p:cNvSpPr txBox="1">
            <a:spLocks noGrp="1"/>
          </p:cNvSpPr>
          <p:nvPr>
            <p:ph type="subTitle" idx="6"/>
            <p:custDataLst>
              <p:tags r:id="rId8"/>
            </p:custDataLst>
          </p:nvPr>
        </p:nvSpPr>
        <p:spPr>
          <a:xfrm>
            <a:off x="960013" y="4732729"/>
            <a:ext cx="3375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35"/>
          <p:cNvSpPr txBox="1">
            <a:spLocks noGrp="1"/>
          </p:cNvSpPr>
          <p:nvPr>
            <p:ph type="title" idx="7"/>
            <p:custDataLst>
              <p:tags r:id="rId9"/>
            </p:custDataLst>
          </p:nvPr>
        </p:nvSpPr>
        <p:spPr>
          <a:xfrm>
            <a:off x="7856800" y="4098667"/>
            <a:ext cx="337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25" name="Google Shape;625;p35"/>
          <p:cNvSpPr txBox="1">
            <a:spLocks noGrp="1"/>
          </p:cNvSpPr>
          <p:nvPr>
            <p:ph type="subTitle" idx="8"/>
            <p:custDataLst>
              <p:tags r:id="rId10"/>
            </p:custDataLst>
          </p:nvPr>
        </p:nvSpPr>
        <p:spPr>
          <a:xfrm>
            <a:off x="7856812" y="4732733"/>
            <a:ext cx="3375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35"/>
          <p:cNvSpPr/>
          <p:nvPr>
            <p:custDataLst>
              <p:tags r:id="rId11"/>
            </p:custDataLst>
          </p:nvPr>
        </p:nvSpPr>
        <p:spPr>
          <a:xfrm rot="-7630101">
            <a:off x="3960072" y="2815565"/>
            <a:ext cx="3603556" cy="3345201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27" name="Google Shape;627;p35"/>
          <p:cNvSpPr/>
          <p:nvPr>
            <p:custDataLst>
              <p:tags r:id="rId12"/>
            </p:custDataLst>
          </p:nvPr>
        </p:nvSpPr>
        <p:spPr>
          <a:xfrm rot="-5250184">
            <a:off x="-2697148" y="763749"/>
            <a:ext cx="7998933" cy="4270684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28" name="Google Shape;628;p35"/>
          <p:cNvSpPr/>
          <p:nvPr>
            <p:custDataLst>
              <p:tags r:id="rId13"/>
            </p:custDataLst>
          </p:nvPr>
        </p:nvSpPr>
        <p:spPr>
          <a:xfrm rot="-5400000">
            <a:off x="764635" y="3550143"/>
            <a:ext cx="6289401" cy="6242261"/>
          </a:xfrm>
          <a:custGeom>
            <a:avLst/>
            <a:gdLst/>
            <a:ahLst/>
            <a:cxnLst/>
            <a:rect l="l" t="t" r="r" b="b"/>
            <a:pathLst>
              <a:path w="30966" h="29251" extrusionOk="0">
                <a:moveTo>
                  <a:pt x="17580" y="4671"/>
                </a:moveTo>
                <a:cubicBezTo>
                  <a:pt x="21022" y="4671"/>
                  <a:pt x="22448" y="5481"/>
                  <a:pt x="23006" y="5993"/>
                </a:cubicBezTo>
                <a:cubicBezTo>
                  <a:pt x="24387" y="7262"/>
                  <a:pt x="26074" y="10834"/>
                  <a:pt x="26230" y="12818"/>
                </a:cubicBezTo>
                <a:cubicBezTo>
                  <a:pt x="26257" y="13174"/>
                  <a:pt x="26165" y="13622"/>
                  <a:pt x="26093" y="13928"/>
                </a:cubicBezTo>
                <a:cubicBezTo>
                  <a:pt x="25211" y="17688"/>
                  <a:pt x="22111" y="21192"/>
                  <a:pt x="17801" y="23298"/>
                </a:cubicBezTo>
                <a:cubicBezTo>
                  <a:pt x="16504" y="23932"/>
                  <a:pt x="14781" y="24572"/>
                  <a:pt x="13113" y="24572"/>
                </a:cubicBezTo>
                <a:cubicBezTo>
                  <a:pt x="12515" y="24572"/>
                  <a:pt x="11924" y="24489"/>
                  <a:pt x="11363" y="24295"/>
                </a:cubicBezTo>
                <a:cubicBezTo>
                  <a:pt x="9602" y="23686"/>
                  <a:pt x="8187" y="22058"/>
                  <a:pt x="6651" y="20150"/>
                </a:cubicBezTo>
                <a:cubicBezTo>
                  <a:pt x="5999" y="19339"/>
                  <a:pt x="5260" y="18424"/>
                  <a:pt x="4957" y="17533"/>
                </a:cubicBezTo>
                <a:cubicBezTo>
                  <a:pt x="4686" y="16741"/>
                  <a:pt x="4685" y="15759"/>
                  <a:pt x="4718" y="14905"/>
                </a:cubicBezTo>
                <a:cubicBezTo>
                  <a:pt x="4805" y="12684"/>
                  <a:pt x="5171" y="11049"/>
                  <a:pt x="5874" y="9755"/>
                </a:cubicBezTo>
                <a:cubicBezTo>
                  <a:pt x="6724" y="8182"/>
                  <a:pt x="8270" y="6844"/>
                  <a:pt x="10225" y="5985"/>
                </a:cubicBezTo>
                <a:cubicBezTo>
                  <a:pt x="11968" y="5219"/>
                  <a:pt x="14050" y="4795"/>
                  <a:pt x="16589" y="4691"/>
                </a:cubicBezTo>
                <a:cubicBezTo>
                  <a:pt x="16938" y="4678"/>
                  <a:pt x="17268" y="4671"/>
                  <a:pt x="17580" y="4671"/>
                </a:cubicBezTo>
                <a:close/>
                <a:moveTo>
                  <a:pt x="17548" y="1"/>
                </a:moveTo>
                <a:cubicBezTo>
                  <a:pt x="17174" y="1"/>
                  <a:pt x="16790" y="9"/>
                  <a:pt x="16398" y="25"/>
                </a:cubicBezTo>
                <a:cubicBezTo>
                  <a:pt x="13266" y="154"/>
                  <a:pt x="10630" y="706"/>
                  <a:pt x="8344" y="1711"/>
                </a:cubicBezTo>
                <a:cubicBezTo>
                  <a:pt x="5445" y="2985"/>
                  <a:pt x="3110" y="5051"/>
                  <a:pt x="1766" y="7530"/>
                </a:cubicBezTo>
                <a:cubicBezTo>
                  <a:pt x="710" y="9476"/>
                  <a:pt x="164" y="11763"/>
                  <a:pt x="49" y="14725"/>
                </a:cubicBezTo>
                <a:cubicBezTo>
                  <a:pt x="0" y="16009"/>
                  <a:pt x="18" y="17524"/>
                  <a:pt x="533" y="19041"/>
                </a:cubicBezTo>
                <a:cubicBezTo>
                  <a:pt x="1104" y="20713"/>
                  <a:pt x="2162" y="22025"/>
                  <a:pt x="3012" y="23081"/>
                </a:cubicBezTo>
                <a:cubicBezTo>
                  <a:pt x="4935" y="25469"/>
                  <a:pt x="6904" y="27697"/>
                  <a:pt x="9836" y="28710"/>
                </a:cubicBezTo>
                <a:cubicBezTo>
                  <a:pt x="10880" y="29070"/>
                  <a:pt x="11979" y="29251"/>
                  <a:pt x="13131" y="29251"/>
                </a:cubicBezTo>
                <a:cubicBezTo>
                  <a:pt x="15209" y="29251"/>
                  <a:pt x="17459" y="28664"/>
                  <a:pt x="19851" y="27496"/>
                </a:cubicBezTo>
                <a:cubicBezTo>
                  <a:pt x="25491" y="24740"/>
                  <a:pt x="29424" y="20183"/>
                  <a:pt x="30641" y="14995"/>
                </a:cubicBezTo>
                <a:cubicBezTo>
                  <a:pt x="30784" y="14384"/>
                  <a:pt x="30966" y="13458"/>
                  <a:pt x="30887" y="12453"/>
                </a:cubicBezTo>
                <a:cubicBezTo>
                  <a:pt x="30665" y="9622"/>
                  <a:pt x="28600" y="4788"/>
                  <a:pt x="26166" y="2552"/>
                </a:cubicBezTo>
                <a:cubicBezTo>
                  <a:pt x="24320" y="857"/>
                  <a:pt x="21424" y="1"/>
                  <a:pt x="17548" y="1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29" name="Google Shape;629;p35"/>
          <p:cNvSpPr/>
          <p:nvPr>
            <p:custDataLst>
              <p:tags r:id="rId14"/>
            </p:custDataLst>
          </p:nvPr>
        </p:nvSpPr>
        <p:spPr>
          <a:xfrm rot="-613517" flipH="1">
            <a:off x="5820209" y="-1127521"/>
            <a:ext cx="6369017" cy="8651129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30" name="Google Shape;630;p35"/>
          <p:cNvSpPr/>
          <p:nvPr>
            <p:custDataLst>
              <p:tags r:id="rId15"/>
            </p:custDataLst>
          </p:nvPr>
        </p:nvSpPr>
        <p:spPr>
          <a:xfrm rot="1475284" flipH="1">
            <a:off x="9053317" y="93729"/>
            <a:ext cx="2923597" cy="1686687"/>
          </a:xfrm>
          <a:custGeom>
            <a:avLst/>
            <a:gdLst/>
            <a:ahLst/>
            <a:cxnLst/>
            <a:rect l="l" t="t" r="r" b="b"/>
            <a:pathLst>
              <a:path w="27593" h="15918" extrusionOk="0">
                <a:moveTo>
                  <a:pt x="14" y="0"/>
                </a:moveTo>
                <a:cubicBezTo>
                  <a:pt x="10" y="0"/>
                  <a:pt x="7" y="2"/>
                  <a:pt x="4" y="7"/>
                </a:cubicBezTo>
                <a:cubicBezTo>
                  <a:pt x="0" y="13"/>
                  <a:pt x="1" y="19"/>
                  <a:pt x="7" y="24"/>
                </a:cubicBezTo>
                <a:cubicBezTo>
                  <a:pt x="2171" y="1568"/>
                  <a:pt x="4445" y="2956"/>
                  <a:pt x="6777" y="4232"/>
                </a:cubicBezTo>
                <a:cubicBezTo>
                  <a:pt x="7946" y="4865"/>
                  <a:pt x="9136" y="5458"/>
                  <a:pt x="10314" y="6070"/>
                </a:cubicBezTo>
                <a:lnTo>
                  <a:pt x="13852" y="7905"/>
                </a:lnTo>
                <a:cubicBezTo>
                  <a:pt x="16206" y="9134"/>
                  <a:pt x="18579" y="10329"/>
                  <a:pt x="20828" y="11729"/>
                </a:cubicBezTo>
                <a:cubicBezTo>
                  <a:pt x="21955" y="12428"/>
                  <a:pt x="23027" y="13197"/>
                  <a:pt x="24091" y="13996"/>
                </a:cubicBezTo>
                <a:cubicBezTo>
                  <a:pt x="25158" y="14778"/>
                  <a:pt x="26290" y="15542"/>
                  <a:pt x="27576" y="15918"/>
                </a:cubicBezTo>
                <a:cubicBezTo>
                  <a:pt x="27577" y="15918"/>
                  <a:pt x="27578" y="15919"/>
                  <a:pt x="27579" y="15919"/>
                </a:cubicBezTo>
                <a:cubicBezTo>
                  <a:pt x="27584" y="15919"/>
                  <a:pt x="27588" y="15915"/>
                  <a:pt x="27589" y="15910"/>
                </a:cubicBezTo>
                <a:cubicBezTo>
                  <a:pt x="27593" y="15904"/>
                  <a:pt x="27588" y="15898"/>
                  <a:pt x="27583" y="15896"/>
                </a:cubicBezTo>
                <a:cubicBezTo>
                  <a:pt x="26326" y="15451"/>
                  <a:pt x="25245" y="14659"/>
                  <a:pt x="24201" y="13850"/>
                </a:cubicBezTo>
                <a:cubicBezTo>
                  <a:pt x="23675" y="13448"/>
                  <a:pt x="23156" y="13031"/>
                  <a:pt x="22613" y="12642"/>
                </a:cubicBezTo>
                <a:cubicBezTo>
                  <a:pt x="22075" y="12250"/>
                  <a:pt x="21519" y="11880"/>
                  <a:pt x="20955" y="11526"/>
                </a:cubicBezTo>
                <a:cubicBezTo>
                  <a:pt x="19830" y="10810"/>
                  <a:pt x="18661" y="10170"/>
                  <a:pt x="17481" y="9558"/>
                </a:cubicBezTo>
                <a:cubicBezTo>
                  <a:pt x="16302" y="8943"/>
                  <a:pt x="15105" y="8367"/>
                  <a:pt x="13908" y="7790"/>
                </a:cubicBezTo>
                <a:cubicBezTo>
                  <a:pt x="12712" y="7211"/>
                  <a:pt x="11521" y="6623"/>
                  <a:pt x="10350" y="5998"/>
                </a:cubicBezTo>
                <a:cubicBezTo>
                  <a:pt x="9174" y="5379"/>
                  <a:pt x="8022" y="4719"/>
                  <a:pt x="6869" y="4061"/>
                </a:cubicBezTo>
                <a:cubicBezTo>
                  <a:pt x="4558" y="2756"/>
                  <a:pt x="2269" y="1415"/>
                  <a:pt x="19" y="2"/>
                </a:cubicBezTo>
                <a:cubicBezTo>
                  <a:pt x="17" y="1"/>
                  <a:pt x="16" y="0"/>
                  <a:pt x="14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31" name="Google Shape;631;p35"/>
          <p:cNvSpPr/>
          <p:nvPr>
            <p:custDataLst>
              <p:tags r:id="rId16"/>
            </p:custDataLst>
          </p:nvPr>
        </p:nvSpPr>
        <p:spPr>
          <a:xfrm rot="-596959">
            <a:off x="9802524" y="312943"/>
            <a:ext cx="172301" cy="124029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32" name="Google Shape;632;p35"/>
          <p:cNvSpPr/>
          <p:nvPr>
            <p:custDataLst>
              <p:tags r:id="rId17"/>
            </p:custDataLst>
          </p:nvPr>
        </p:nvSpPr>
        <p:spPr>
          <a:xfrm rot="-596959">
            <a:off x="8877960" y="463823"/>
            <a:ext cx="160676" cy="133255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33" name="Google Shape;633;p35"/>
          <p:cNvSpPr/>
          <p:nvPr>
            <p:custDataLst>
              <p:tags r:id="rId18"/>
            </p:custDataLst>
          </p:nvPr>
        </p:nvSpPr>
        <p:spPr>
          <a:xfrm rot="-596910">
            <a:off x="11575600" y="972731"/>
            <a:ext cx="398495" cy="246897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34" name="Google Shape;634;p35"/>
          <p:cNvSpPr/>
          <p:nvPr>
            <p:custDataLst>
              <p:tags r:id="rId19"/>
            </p:custDataLst>
          </p:nvPr>
        </p:nvSpPr>
        <p:spPr>
          <a:xfrm rot="-1842031">
            <a:off x="493311" y="682781"/>
            <a:ext cx="358428" cy="266749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35" name="Google Shape;635;p35"/>
          <p:cNvSpPr/>
          <p:nvPr>
            <p:custDataLst>
              <p:tags r:id="rId20"/>
            </p:custDataLst>
          </p:nvPr>
        </p:nvSpPr>
        <p:spPr>
          <a:xfrm rot="-596959">
            <a:off x="10412484" y="641491"/>
            <a:ext cx="205284" cy="157011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36" name="Google Shape;636;p35"/>
          <p:cNvSpPr/>
          <p:nvPr>
            <p:custDataLst>
              <p:tags r:id="rId21"/>
            </p:custDataLst>
          </p:nvPr>
        </p:nvSpPr>
        <p:spPr>
          <a:xfrm rot="-4865150">
            <a:off x="11470704" y="1696753"/>
            <a:ext cx="348941" cy="320132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37" name="Google Shape;637;p35"/>
          <p:cNvSpPr/>
          <p:nvPr>
            <p:custDataLst>
              <p:tags r:id="rId22"/>
            </p:custDataLst>
          </p:nvPr>
        </p:nvSpPr>
        <p:spPr>
          <a:xfrm rot="-596959">
            <a:off x="899291" y="6507209"/>
            <a:ext cx="172301" cy="124029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38" name="Google Shape;638;p35"/>
          <p:cNvSpPr/>
          <p:nvPr>
            <p:custDataLst>
              <p:tags r:id="rId23"/>
            </p:custDataLst>
          </p:nvPr>
        </p:nvSpPr>
        <p:spPr>
          <a:xfrm rot="-596959">
            <a:off x="276060" y="5156392"/>
            <a:ext cx="165731" cy="1132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39" name="Google Shape;639;p35"/>
          <p:cNvSpPr/>
          <p:nvPr>
            <p:custDataLst>
              <p:tags r:id="rId24"/>
            </p:custDataLst>
          </p:nvPr>
        </p:nvSpPr>
        <p:spPr>
          <a:xfrm rot="-596866">
            <a:off x="260972" y="6055400"/>
            <a:ext cx="266699" cy="165239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40" name="Google Shape;640;p35"/>
          <p:cNvSpPr/>
          <p:nvPr>
            <p:custDataLst>
              <p:tags r:id="rId25"/>
            </p:custDataLst>
          </p:nvPr>
        </p:nvSpPr>
        <p:spPr>
          <a:xfrm rot="-596959">
            <a:off x="4159867" y="6516125"/>
            <a:ext cx="159539" cy="106212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41" name="Google Shape;641;p35"/>
          <p:cNvSpPr/>
          <p:nvPr>
            <p:custDataLst>
              <p:tags r:id="rId26"/>
            </p:custDataLst>
          </p:nvPr>
        </p:nvSpPr>
        <p:spPr>
          <a:xfrm rot="-596959">
            <a:off x="2891835" y="6195224"/>
            <a:ext cx="205284" cy="157011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42" name="Google Shape;642;p35"/>
          <p:cNvSpPr/>
          <p:nvPr>
            <p:custDataLst>
              <p:tags r:id="rId27"/>
            </p:custDataLst>
          </p:nvPr>
        </p:nvSpPr>
        <p:spPr>
          <a:xfrm rot="-596958">
            <a:off x="1799580" y="6317371"/>
            <a:ext cx="312056" cy="227304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43" name="Google Shape;643;p35"/>
          <p:cNvSpPr/>
          <p:nvPr>
            <p:custDataLst>
              <p:tags r:id="rId28"/>
            </p:custDataLst>
          </p:nvPr>
        </p:nvSpPr>
        <p:spPr>
          <a:xfrm rot="-596955">
            <a:off x="2383164" y="6673459"/>
            <a:ext cx="466600" cy="289095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44" name="Google Shape;644;p35"/>
          <p:cNvSpPr/>
          <p:nvPr>
            <p:custDataLst>
              <p:tags r:id="rId29"/>
            </p:custDataLst>
          </p:nvPr>
        </p:nvSpPr>
        <p:spPr>
          <a:xfrm rot="-596959">
            <a:off x="3435599" y="6512585"/>
            <a:ext cx="165731" cy="1132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6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47" name="Google Shape;647;p36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959967" y="2366633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48" name="Google Shape;648;p36"/>
          <p:cNvSpPr txBox="1"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959967" y="3010600"/>
            <a:ext cx="3074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36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4558992" y="2366633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50" name="Google Shape;650;p36"/>
          <p:cNvSpPr txBox="1">
            <a:spLocks noGrp="1"/>
          </p:cNvSpPr>
          <p:nvPr>
            <p:ph type="subTitle" idx="4"/>
            <p:custDataLst>
              <p:tags r:id="rId6"/>
            </p:custDataLst>
          </p:nvPr>
        </p:nvSpPr>
        <p:spPr>
          <a:xfrm>
            <a:off x="4559000" y="3012900"/>
            <a:ext cx="3074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36"/>
          <p:cNvSpPr txBox="1">
            <a:spLocks noGrp="1"/>
          </p:cNvSpPr>
          <p:nvPr>
            <p:ph type="title" idx="5"/>
            <p:custDataLst>
              <p:tags r:id="rId7"/>
            </p:custDataLst>
          </p:nvPr>
        </p:nvSpPr>
        <p:spPr>
          <a:xfrm>
            <a:off x="959967" y="4752867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52" name="Google Shape;652;p36"/>
          <p:cNvSpPr txBox="1">
            <a:spLocks noGrp="1"/>
          </p:cNvSpPr>
          <p:nvPr>
            <p:ph type="subTitle" idx="6"/>
            <p:custDataLst>
              <p:tags r:id="rId8"/>
            </p:custDataLst>
          </p:nvPr>
        </p:nvSpPr>
        <p:spPr>
          <a:xfrm>
            <a:off x="959967" y="5396233"/>
            <a:ext cx="3074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36"/>
          <p:cNvSpPr txBox="1">
            <a:spLocks noGrp="1"/>
          </p:cNvSpPr>
          <p:nvPr>
            <p:ph type="title" idx="7"/>
            <p:custDataLst>
              <p:tags r:id="rId9"/>
            </p:custDataLst>
          </p:nvPr>
        </p:nvSpPr>
        <p:spPr>
          <a:xfrm>
            <a:off x="8158025" y="4752867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54" name="Google Shape;654;p36"/>
          <p:cNvSpPr txBox="1">
            <a:spLocks noGrp="1"/>
          </p:cNvSpPr>
          <p:nvPr>
            <p:ph type="subTitle" idx="8"/>
            <p:custDataLst>
              <p:tags r:id="rId10"/>
            </p:custDataLst>
          </p:nvPr>
        </p:nvSpPr>
        <p:spPr>
          <a:xfrm>
            <a:off x="8158033" y="5394567"/>
            <a:ext cx="3074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36"/>
          <p:cNvSpPr txBox="1">
            <a:spLocks noGrp="1"/>
          </p:cNvSpPr>
          <p:nvPr>
            <p:ph type="title" idx="9"/>
            <p:custDataLst>
              <p:tags r:id="rId11"/>
            </p:custDataLst>
          </p:nvPr>
        </p:nvSpPr>
        <p:spPr>
          <a:xfrm>
            <a:off x="8158027" y="2366633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56" name="Google Shape;656;p36"/>
          <p:cNvSpPr txBox="1">
            <a:spLocks noGrp="1"/>
          </p:cNvSpPr>
          <p:nvPr>
            <p:ph type="subTitle" idx="13"/>
            <p:custDataLst>
              <p:tags r:id="rId12"/>
            </p:custDataLst>
          </p:nvPr>
        </p:nvSpPr>
        <p:spPr>
          <a:xfrm>
            <a:off x="8158033" y="3012900"/>
            <a:ext cx="3074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36"/>
          <p:cNvSpPr txBox="1">
            <a:spLocks noGrp="1"/>
          </p:cNvSpPr>
          <p:nvPr>
            <p:ph type="title" idx="14"/>
            <p:custDataLst>
              <p:tags r:id="rId13"/>
            </p:custDataLst>
          </p:nvPr>
        </p:nvSpPr>
        <p:spPr>
          <a:xfrm>
            <a:off x="4558993" y="4752867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58" name="Google Shape;658;p36"/>
          <p:cNvSpPr txBox="1">
            <a:spLocks noGrp="1"/>
          </p:cNvSpPr>
          <p:nvPr>
            <p:ph type="subTitle" idx="15"/>
            <p:custDataLst>
              <p:tags r:id="rId14"/>
            </p:custDataLst>
          </p:nvPr>
        </p:nvSpPr>
        <p:spPr>
          <a:xfrm>
            <a:off x="4559000" y="5394567"/>
            <a:ext cx="3074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36"/>
          <p:cNvSpPr/>
          <p:nvPr>
            <p:custDataLst>
              <p:tags r:id="rId15"/>
            </p:custDataLst>
          </p:nvPr>
        </p:nvSpPr>
        <p:spPr>
          <a:xfrm rot="7577880" flipH="1">
            <a:off x="6412409" y="3748891"/>
            <a:ext cx="4685564" cy="4349680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60" name="Google Shape;660;p36"/>
          <p:cNvSpPr/>
          <p:nvPr>
            <p:custDataLst>
              <p:tags r:id="rId16"/>
            </p:custDataLst>
          </p:nvPr>
        </p:nvSpPr>
        <p:spPr>
          <a:xfrm rot="10030641">
            <a:off x="479211" y="-403188"/>
            <a:ext cx="8376373" cy="4327071"/>
          </a:xfrm>
          <a:custGeom>
            <a:avLst/>
            <a:gdLst/>
            <a:ahLst/>
            <a:cxnLst/>
            <a:rect l="l" t="t" r="r" b="b"/>
            <a:pathLst>
              <a:path w="25723" h="13288" extrusionOk="0">
                <a:moveTo>
                  <a:pt x="22320" y="0"/>
                </a:moveTo>
                <a:cubicBezTo>
                  <a:pt x="21169" y="0"/>
                  <a:pt x="19933" y="758"/>
                  <a:pt x="18886" y="1226"/>
                </a:cubicBezTo>
                <a:cubicBezTo>
                  <a:pt x="17471" y="1859"/>
                  <a:pt x="15928" y="2173"/>
                  <a:pt x="14389" y="2284"/>
                </a:cubicBezTo>
                <a:cubicBezTo>
                  <a:pt x="14097" y="2304"/>
                  <a:pt x="13805" y="2313"/>
                  <a:pt x="13512" y="2313"/>
                </a:cubicBezTo>
                <a:cubicBezTo>
                  <a:pt x="11994" y="2313"/>
                  <a:pt x="10460" y="2079"/>
                  <a:pt x="8954" y="2079"/>
                </a:cubicBezTo>
                <a:cubicBezTo>
                  <a:pt x="8321" y="2079"/>
                  <a:pt x="7693" y="2120"/>
                  <a:pt x="7073" y="2238"/>
                </a:cubicBezTo>
                <a:cubicBezTo>
                  <a:pt x="5797" y="2481"/>
                  <a:pt x="4544" y="3025"/>
                  <a:pt x="3655" y="3971"/>
                </a:cubicBezTo>
                <a:cubicBezTo>
                  <a:pt x="0" y="7855"/>
                  <a:pt x="4249" y="13288"/>
                  <a:pt x="8762" y="13288"/>
                </a:cubicBezTo>
                <a:cubicBezTo>
                  <a:pt x="8914" y="13288"/>
                  <a:pt x="9066" y="13282"/>
                  <a:pt x="9218" y="13269"/>
                </a:cubicBezTo>
                <a:cubicBezTo>
                  <a:pt x="9901" y="13214"/>
                  <a:pt x="10563" y="13074"/>
                  <a:pt x="11223" y="12925"/>
                </a:cubicBezTo>
                <a:cubicBezTo>
                  <a:pt x="12198" y="12704"/>
                  <a:pt x="13168" y="12464"/>
                  <a:pt x="14189" y="12442"/>
                </a:cubicBezTo>
                <a:cubicBezTo>
                  <a:pt x="15976" y="12405"/>
                  <a:pt x="17822" y="12447"/>
                  <a:pt x="19565" y="12000"/>
                </a:cubicBezTo>
                <a:cubicBezTo>
                  <a:pt x="22520" y="11240"/>
                  <a:pt x="25055" y="9127"/>
                  <a:pt x="25484" y="5975"/>
                </a:cubicBezTo>
                <a:cubicBezTo>
                  <a:pt x="25723" y="4217"/>
                  <a:pt x="25237" y="2088"/>
                  <a:pt x="24002" y="756"/>
                </a:cubicBezTo>
                <a:cubicBezTo>
                  <a:pt x="23490" y="204"/>
                  <a:pt x="22917" y="0"/>
                  <a:pt x="22320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61" name="Google Shape;661;p36"/>
          <p:cNvSpPr/>
          <p:nvPr>
            <p:custDataLst>
              <p:tags r:id="rId17"/>
            </p:custDataLst>
          </p:nvPr>
        </p:nvSpPr>
        <p:spPr>
          <a:xfrm rot="-1758868">
            <a:off x="6096647" y="-946731"/>
            <a:ext cx="6347083" cy="5598160"/>
          </a:xfrm>
          <a:custGeom>
            <a:avLst/>
            <a:gdLst/>
            <a:ahLst/>
            <a:cxnLst/>
            <a:rect l="l" t="t" r="r" b="b"/>
            <a:pathLst>
              <a:path w="22101" h="19493" extrusionOk="0">
                <a:moveTo>
                  <a:pt x="13385" y="0"/>
                </a:moveTo>
                <a:cubicBezTo>
                  <a:pt x="13352" y="0"/>
                  <a:pt x="13318" y="0"/>
                  <a:pt x="13285" y="1"/>
                </a:cubicBezTo>
                <a:cubicBezTo>
                  <a:pt x="12958" y="5"/>
                  <a:pt x="12629" y="22"/>
                  <a:pt x="12298" y="58"/>
                </a:cubicBezTo>
                <a:cubicBezTo>
                  <a:pt x="10951" y="60"/>
                  <a:pt x="9685" y="399"/>
                  <a:pt x="8602" y="1237"/>
                </a:cubicBezTo>
                <a:cubicBezTo>
                  <a:pt x="7664" y="1962"/>
                  <a:pt x="6726" y="2789"/>
                  <a:pt x="6520" y="4016"/>
                </a:cubicBezTo>
                <a:cubicBezTo>
                  <a:pt x="6425" y="4586"/>
                  <a:pt x="6415" y="5208"/>
                  <a:pt x="6544" y="5774"/>
                </a:cubicBezTo>
                <a:cubicBezTo>
                  <a:pt x="6689" y="6409"/>
                  <a:pt x="7039" y="6981"/>
                  <a:pt x="7162" y="7624"/>
                </a:cubicBezTo>
                <a:cubicBezTo>
                  <a:pt x="7455" y="9170"/>
                  <a:pt x="6114" y="9853"/>
                  <a:pt x="4835" y="10078"/>
                </a:cubicBezTo>
                <a:cubicBezTo>
                  <a:pt x="3537" y="10306"/>
                  <a:pt x="1912" y="10661"/>
                  <a:pt x="993" y="11698"/>
                </a:cubicBezTo>
                <a:cubicBezTo>
                  <a:pt x="256" y="12530"/>
                  <a:pt x="0" y="13794"/>
                  <a:pt x="129" y="14877"/>
                </a:cubicBezTo>
                <a:cubicBezTo>
                  <a:pt x="270" y="16046"/>
                  <a:pt x="1049" y="16923"/>
                  <a:pt x="1993" y="17562"/>
                </a:cubicBezTo>
                <a:cubicBezTo>
                  <a:pt x="4521" y="19276"/>
                  <a:pt x="7556" y="19253"/>
                  <a:pt x="10488" y="19412"/>
                </a:cubicBezTo>
                <a:cubicBezTo>
                  <a:pt x="11239" y="19452"/>
                  <a:pt x="11994" y="19492"/>
                  <a:pt x="12748" y="19492"/>
                </a:cubicBezTo>
                <a:cubicBezTo>
                  <a:pt x="13409" y="19492"/>
                  <a:pt x="14069" y="19462"/>
                  <a:pt x="14723" y="19374"/>
                </a:cubicBezTo>
                <a:cubicBezTo>
                  <a:pt x="16022" y="19199"/>
                  <a:pt x="17304" y="18703"/>
                  <a:pt x="18404" y="17989"/>
                </a:cubicBezTo>
                <a:cubicBezTo>
                  <a:pt x="19609" y="17205"/>
                  <a:pt x="20269" y="15956"/>
                  <a:pt x="20897" y="14696"/>
                </a:cubicBezTo>
                <a:cubicBezTo>
                  <a:pt x="21567" y="13352"/>
                  <a:pt x="22047" y="11969"/>
                  <a:pt x="22067" y="10450"/>
                </a:cubicBezTo>
                <a:cubicBezTo>
                  <a:pt x="22101" y="7796"/>
                  <a:pt x="21108" y="4876"/>
                  <a:pt x="19443" y="2801"/>
                </a:cubicBezTo>
                <a:cubicBezTo>
                  <a:pt x="17937" y="925"/>
                  <a:pt x="15764" y="0"/>
                  <a:pt x="13385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62" name="Google Shape;662;p36"/>
          <p:cNvSpPr/>
          <p:nvPr>
            <p:custDataLst>
              <p:tags r:id="rId18"/>
            </p:custDataLst>
          </p:nvPr>
        </p:nvSpPr>
        <p:spPr>
          <a:xfrm>
            <a:off x="-1803731" y="3612568"/>
            <a:ext cx="8003343" cy="3441985"/>
          </a:xfrm>
          <a:custGeom>
            <a:avLst/>
            <a:gdLst/>
            <a:ahLst/>
            <a:cxnLst/>
            <a:rect l="l" t="t" r="r" b="b"/>
            <a:pathLst>
              <a:path w="24980" h="10743" extrusionOk="0">
                <a:moveTo>
                  <a:pt x="19758" y="0"/>
                </a:moveTo>
                <a:cubicBezTo>
                  <a:pt x="17520" y="0"/>
                  <a:pt x="15017" y="1612"/>
                  <a:pt x="12812" y="1927"/>
                </a:cubicBezTo>
                <a:cubicBezTo>
                  <a:pt x="12501" y="1972"/>
                  <a:pt x="12196" y="1991"/>
                  <a:pt x="11894" y="1991"/>
                </a:cubicBezTo>
                <a:cubicBezTo>
                  <a:pt x="10175" y="1991"/>
                  <a:pt x="8582" y="1376"/>
                  <a:pt x="6795" y="1376"/>
                </a:cubicBezTo>
                <a:cubicBezTo>
                  <a:pt x="6426" y="1376"/>
                  <a:pt x="6048" y="1403"/>
                  <a:pt x="5659" y="1466"/>
                </a:cubicBezTo>
                <a:cubicBezTo>
                  <a:pt x="3078" y="1909"/>
                  <a:pt x="0" y="4010"/>
                  <a:pt x="516" y="5596"/>
                </a:cubicBezTo>
                <a:cubicBezTo>
                  <a:pt x="1014" y="7200"/>
                  <a:pt x="5125" y="8269"/>
                  <a:pt x="7706" y="8969"/>
                </a:cubicBezTo>
                <a:cubicBezTo>
                  <a:pt x="10305" y="9670"/>
                  <a:pt x="11374" y="9983"/>
                  <a:pt x="12812" y="10315"/>
                </a:cubicBezTo>
                <a:cubicBezTo>
                  <a:pt x="13653" y="10522"/>
                  <a:pt x="14615" y="10743"/>
                  <a:pt x="15765" y="10743"/>
                </a:cubicBezTo>
                <a:cubicBezTo>
                  <a:pt x="16559" y="10743"/>
                  <a:pt x="17442" y="10638"/>
                  <a:pt x="18435" y="10352"/>
                </a:cubicBezTo>
                <a:cubicBezTo>
                  <a:pt x="20868" y="9652"/>
                  <a:pt x="23947" y="7882"/>
                  <a:pt x="24464" y="5596"/>
                </a:cubicBezTo>
                <a:cubicBezTo>
                  <a:pt x="24980" y="3309"/>
                  <a:pt x="22933" y="489"/>
                  <a:pt x="20500" y="65"/>
                </a:cubicBezTo>
                <a:cubicBezTo>
                  <a:pt x="20256" y="21"/>
                  <a:pt x="20009" y="0"/>
                  <a:pt x="19758" y="0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63" name="Google Shape;663;p36"/>
          <p:cNvSpPr/>
          <p:nvPr>
            <p:custDataLst>
              <p:tags r:id="rId19"/>
            </p:custDataLst>
          </p:nvPr>
        </p:nvSpPr>
        <p:spPr>
          <a:xfrm rot="9457529">
            <a:off x="10162596" y="625267"/>
            <a:ext cx="107311" cy="219269"/>
          </a:xfrm>
          <a:custGeom>
            <a:avLst/>
            <a:gdLst/>
            <a:ahLst/>
            <a:cxnLst/>
            <a:rect l="l" t="t" r="r" b="b"/>
            <a:pathLst>
              <a:path w="785" h="1604" extrusionOk="0">
                <a:moveTo>
                  <a:pt x="202" y="510"/>
                </a:moveTo>
                <a:cubicBezTo>
                  <a:pt x="202" y="511"/>
                  <a:pt x="202" y="512"/>
                  <a:pt x="201" y="513"/>
                </a:cubicBezTo>
                <a:lnTo>
                  <a:pt x="201" y="513"/>
                </a:lnTo>
                <a:cubicBezTo>
                  <a:pt x="202" y="512"/>
                  <a:pt x="202" y="511"/>
                  <a:pt x="202" y="510"/>
                </a:cubicBezTo>
                <a:close/>
                <a:moveTo>
                  <a:pt x="620" y="1025"/>
                </a:moveTo>
                <a:cubicBezTo>
                  <a:pt x="621" y="1031"/>
                  <a:pt x="622" y="1037"/>
                  <a:pt x="623" y="1042"/>
                </a:cubicBezTo>
                <a:lnTo>
                  <a:pt x="623" y="1042"/>
                </a:lnTo>
                <a:cubicBezTo>
                  <a:pt x="622" y="1037"/>
                  <a:pt x="621" y="1031"/>
                  <a:pt x="620" y="1025"/>
                </a:cubicBezTo>
                <a:close/>
                <a:moveTo>
                  <a:pt x="624" y="1056"/>
                </a:moveTo>
                <a:cubicBezTo>
                  <a:pt x="623" y="1064"/>
                  <a:pt x="622" y="1073"/>
                  <a:pt x="620" y="1081"/>
                </a:cubicBezTo>
                <a:cubicBezTo>
                  <a:pt x="621" y="1073"/>
                  <a:pt x="622" y="1064"/>
                  <a:pt x="624" y="1056"/>
                </a:cubicBezTo>
                <a:close/>
                <a:moveTo>
                  <a:pt x="331" y="0"/>
                </a:moveTo>
                <a:cubicBezTo>
                  <a:pt x="260" y="0"/>
                  <a:pt x="173" y="32"/>
                  <a:pt x="124" y="87"/>
                </a:cubicBezTo>
                <a:cubicBezTo>
                  <a:pt x="30" y="197"/>
                  <a:pt x="1" y="404"/>
                  <a:pt x="127" y="504"/>
                </a:cubicBezTo>
                <a:cubicBezTo>
                  <a:pt x="148" y="521"/>
                  <a:pt x="167" y="537"/>
                  <a:pt x="184" y="556"/>
                </a:cubicBezTo>
                <a:cubicBezTo>
                  <a:pt x="187" y="558"/>
                  <a:pt x="189" y="560"/>
                  <a:pt x="191" y="562"/>
                </a:cubicBezTo>
                <a:lnTo>
                  <a:pt x="191" y="562"/>
                </a:lnTo>
                <a:cubicBezTo>
                  <a:pt x="189" y="571"/>
                  <a:pt x="186" y="580"/>
                  <a:pt x="183" y="589"/>
                </a:cubicBezTo>
                <a:cubicBezTo>
                  <a:pt x="180" y="599"/>
                  <a:pt x="176" y="609"/>
                  <a:pt x="172" y="619"/>
                </a:cubicBezTo>
                <a:lnTo>
                  <a:pt x="172" y="619"/>
                </a:lnTo>
                <a:cubicBezTo>
                  <a:pt x="134" y="701"/>
                  <a:pt x="91" y="786"/>
                  <a:pt x="68" y="874"/>
                </a:cubicBezTo>
                <a:cubicBezTo>
                  <a:pt x="14" y="1082"/>
                  <a:pt x="68" y="1271"/>
                  <a:pt x="158" y="1459"/>
                </a:cubicBezTo>
                <a:cubicBezTo>
                  <a:pt x="202" y="1551"/>
                  <a:pt x="311" y="1604"/>
                  <a:pt x="415" y="1604"/>
                </a:cubicBezTo>
                <a:cubicBezTo>
                  <a:pt x="466" y="1604"/>
                  <a:pt x="516" y="1591"/>
                  <a:pt x="557" y="1564"/>
                </a:cubicBezTo>
                <a:cubicBezTo>
                  <a:pt x="699" y="1472"/>
                  <a:pt x="732" y="1313"/>
                  <a:pt x="663" y="1165"/>
                </a:cubicBezTo>
                <a:cubicBezTo>
                  <a:pt x="657" y="1152"/>
                  <a:pt x="653" y="1136"/>
                  <a:pt x="644" y="1123"/>
                </a:cubicBezTo>
                <a:lnTo>
                  <a:pt x="644" y="1123"/>
                </a:lnTo>
                <a:cubicBezTo>
                  <a:pt x="643" y="1121"/>
                  <a:pt x="643" y="1119"/>
                  <a:pt x="642" y="1117"/>
                </a:cubicBezTo>
                <a:cubicBezTo>
                  <a:pt x="636" y="1102"/>
                  <a:pt x="632" y="1086"/>
                  <a:pt x="628" y="1070"/>
                </a:cubicBezTo>
                <a:lnTo>
                  <a:pt x="628" y="1070"/>
                </a:lnTo>
                <a:cubicBezTo>
                  <a:pt x="628" y="1058"/>
                  <a:pt x="628" y="1047"/>
                  <a:pt x="628" y="1036"/>
                </a:cubicBezTo>
                <a:lnTo>
                  <a:pt x="628" y="1036"/>
                </a:lnTo>
                <a:cubicBezTo>
                  <a:pt x="630" y="1031"/>
                  <a:pt x="631" y="1026"/>
                  <a:pt x="632" y="1021"/>
                </a:cubicBezTo>
                <a:cubicBezTo>
                  <a:pt x="635" y="1010"/>
                  <a:pt x="657" y="969"/>
                  <a:pt x="655" y="957"/>
                </a:cubicBezTo>
                <a:lnTo>
                  <a:pt x="655" y="957"/>
                </a:lnTo>
                <a:cubicBezTo>
                  <a:pt x="656" y="954"/>
                  <a:pt x="657" y="952"/>
                  <a:pt x="659" y="949"/>
                </a:cubicBezTo>
                <a:cubicBezTo>
                  <a:pt x="666" y="930"/>
                  <a:pt x="674" y="914"/>
                  <a:pt x="682" y="896"/>
                </a:cubicBezTo>
                <a:cubicBezTo>
                  <a:pt x="714" y="821"/>
                  <a:pt x="750" y="745"/>
                  <a:pt x="763" y="663"/>
                </a:cubicBezTo>
                <a:cubicBezTo>
                  <a:pt x="784" y="536"/>
                  <a:pt x="773" y="427"/>
                  <a:pt x="720" y="310"/>
                </a:cubicBezTo>
                <a:cubicBezTo>
                  <a:pt x="680" y="222"/>
                  <a:pt x="612" y="147"/>
                  <a:pt x="537" y="87"/>
                </a:cubicBezTo>
                <a:cubicBezTo>
                  <a:pt x="474" y="36"/>
                  <a:pt x="414" y="0"/>
                  <a:pt x="331" y="0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64" name="Google Shape;664;p36"/>
          <p:cNvSpPr/>
          <p:nvPr>
            <p:custDataLst>
              <p:tags r:id="rId20"/>
            </p:custDataLst>
          </p:nvPr>
        </p:nvSpPr>
        <p:spPr>
          <a:xfrm rot="9457529">
            <a:off x="9600923" y="510917"/>
            <a:ext cx="136975" cy="145860"/>
          </a:xfrm>
          <a:custGeom>
            <a:avLst/>
            <a:gdLst/>
            <a:ahLst/>
            <a:cxnLst/>
            <a:rect l="l" t="t" r="r" b="b"/>
            <a:pathLst>
              <a:path w="1002" h="1067" extrusionOk="0">
                <a:moveTo>
                  <a:pt x="440" y="358"/>
                </a:moveTo>
                <a:cubicBezTo>
                  <a:pt x="438" y="363"/>
                  <a:pt x="435" y="369"/>
                  <a:pt x="432" y="375"/>
                </a:cubicBezTo>
                <a:lnTo>
                  <a:pt x="432" y="375"/>
                </a:lnTo>
                <a:cubicBezTo>
                  <a:pt x="435" y="369"/>
                  <a:pt x="437" y="363"/>
                  <a:pt x="440" y="358"/>
                </a:cubicBezTo>
                <a:close/>
                <a:moveTo>
                  <a:pt x="424" y="379"/>
                </a:moveTo>
                <a:cubicBezTo>
                  <a:pt x="423" y="382"/>
                  <a:pt x="423" y="385"/>
                  <a:pt x="422" y="388"/>
                </a:cubicBezTo>
                <a:lnTo>
                  <a:pt x="422" y="388"/>
                </a:lnTo>
                <a:cubicBezTo>
                  <a:pt x="423" y="385"/>
                  <a:pt x="423" y="382"/>
                  <a:pt x="424" y="379"/>
                </a:cubicBezTo>
                <a:close/>
                <a:moveTo>
                  <a:pt x="538" y="584"/>
                </a:moveTo>
                <a:cubicBezTo>
                  <a:pt x="541" y="585"/>
                  <a:pt x="543" y="586"/>
                  <a:pt x="546" y="587"/>
                </a:cubicBezTo>
                <a:cubicBezTo>
                  <a:pt x="543" y="586"/>
                  <a:pt x="541" y="585"/>
                  <a:pt x="538" y="584"/>
                </a:cubicBezTo>
                <a:close/>
                <a:moveTo>
                  <a:pt x="514" y="0"/>
                </a:moveTo>
                <a:cubicBezTo>
                  <a:pt x="440" y="0"/>
                  <a:pt x="368" y="13"/>
                  <a:pt x="296" y="13"/>
                </a:cubicBezTo>
                <a:cubicBezTo>
                  <a:pt x="220" y="13"/>
                  <a:pt x="141" y="46"/>
                  <a:pt x="89" y="100"/>
                </a:cubicBezTo>
                <a:cubicBezTo>
                  <a:pt x="39" y="150"/>
                  <a:pt x="1" y="234"/>
                  <a:pt x="3" y="306"/>
                </a:cubicBezTo>
                <a:cubicBezTo>
                  <a:pt x="6" y="382"/>
                  <a:pt x="31" y="460"/>
                  <a:pt x="89" y="513"/>
                </a:cubicBezTo>
                <a:cubicBezTo>
                  <a:pt x="131" y="548"/>
                  <a:pt x="177" y="575"/>
                  <a:pt x="229" y="587"/>
                </a:cubicBezTo>
                <a:lnTo>
                  <a:pt x="229" y="587"/>
                </a:lnTo>
                <a:cubicBezTo>
                  <a:pt x="186" y="640"/>
                  <a:pt x="160" y="709"/>
                  <a:pt x="160" y="775"/>
                </a:cubicBezTo>
                <a:cubicBezTo>
                  <a:pt x="160" y="846"/>
                  <a:pt x="192" y="931"/>
                  <a:pt x="247" y="980"/>
                </a:cubicBezTo>
                <a:cubicBezTo>
                  <a:pt x="300" y="1030"/>
                  <a:pt x="369" y="1067"/>
                  <a:pt x="443" y="1067"/>
                </a:cubicBezTo>
                <a:cubicBezTo>
                  <a:pt x="446" y="1067"/>
                  <a:pt x="449" y="1067"/>
                  <a:pt x="452" y="1067"/>
                </a:cubicBezTo>
                <a:cubicBezTo>
                  <a:pt x="531" y="1062"/>
                  <a:pt x="603" y="1037"/>
                  <a:pt x="659" y="980"/>
                </a:cubicBezTo>
                <a:cubicBezTo>
                  <a:pt x="706" y="935"/>
                  <a:pt x="756" y="895"/>
                  <a:pt x="801" y="847"/>
                </a:cubicBezTo>
                <a:cubicBezTo>
                  <a:pt x="880" y="765"/>
                  <a:pt x="953" y="668"/>
                  <a:pt x="981" y="558"/>
                </a:cubicBezTo>
                <a:cubicBezTo>
                  <a:pt x="1002" y="480"/>
                  <a:pt x="1002" y="399"/>
                  <a:pt x="983" y="321"/>
                </a:cubicBezTo>
                <a:cubicBezTo>
                  <a:pt x="981" y="314"/>
                  <a:pt x="979" y="306"/>
                  <a:pt x="976" y="300"/>
                </a:cubicBezTo>
                <a:cubicBezTo>
                  <a:pt x="965" y="272"/>
                  <a:pt x="954" y="242"/>
                  <a:pt x="938" y="215"/>
                </a:cubicBezTo>
                <a:cubicBezTo>
                  <a:pt x="921" y="183"/>
                  <a:pt x="897" y="152"/>
                  <a:pt x="870" y="127"/>
                </a:cubicBezTo>
                <a:cubicBezTo>
                  <a:pt x="771" y="35"/>
                  <a:pt x="646" y="0"/>
                  <a:pt x="514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65" name="Google Shape;665;p36"/>
          <p:cNvSpPr/>
          <p:nvPr>
            <p:custDataLst>
              <p:tags r:id="rId21"/>
            </p:custDataLst>
          </p:nvPr>
        </p:nvSpPr>
        <p:spPr>
          <a:xfrm rot="9457529">
            <a:off x="9605323" y="126511"/>
            <a:ext cx="160624" cy="170740"/>
          </a:xfrm>
          <a:custGeom>
            <a:avLst/>
            <a:gdLst/>
            <a:ahLst/>
            <a:cxnLst/>
            <a:rect l="l" t="t" r="r" b="b"/>
            <a:pathLst>
              <a:path w="1175" h="1249" extrusionOk="0">
                <a:moveTo>
                  <a:pt x="608" y="1"/>
                </a:moveTo>
                <a:cubicBezTo>
                  <a:pt x="601" y="1"/>
                  <a:pt x="595" y="1"/>
                  <a:pt x="588" y="1"/>
                </a:cubicBezTo>
                <a:lnTo>
                  <a:pt x="432" y="21"/>
                </a:lnTo>
                <a:cubicBezTo>
                  <a:pt x="333" y="48"/>
                  <a:pt x="248" y="100"/>
                  <a:pt x="174" y="172"/>
                </a:cubicBezTo>
                <a:cubicBezTo>
                  <a:pt x="144" y="211"/>
                  <a:pt x="113" y="250"/>
                  <a:pt x="82" y="291"/>
                </a:cubicBezTo>
                <a:cubicBezTo>
                  <a:pt x="30" y="382"/>
                  <a:pt x="3" y="480"/>
                  <a:pt x="3" y="586"/>
                </a:cubicBezTo>
                <a:lnTo>
                  <a:pt x="3" y="664"/>
                </a:lnTo>
                <a:cubicBezTo>
                  <a:pt x="0" y="744"/>
                  <a:pt x="17" y="819"/>
                  <a:pt x="54" y="889"/>
                </a:cubicBezTo>
                <a:cubicBezTo>
                  <a:pt x="77" y="961"/>
                  <a:pt x="118" y="1024"/>
                  <a:pt x="174" y="1078"/>
                </a:cubicBezTo>
                <a:cubicBezTo>
                  <a:pt x="227" y="1135"/>
                  <a:pt x="290" y="1174"/>
                  <a:pt x="363" y="1198"/>
                </a:cubicBezTo>
                <a:cubicBezTo>
                  <a:pt x="428" y="1232"/>
                  <a:pt x="498" y="1248"/>
                  <a:pt x="574" y="1248"/>
                </a:cubicBezTo>
                <a:cubicBezTo>
                  <a:pt x="579" y="1248"/>
                  <a:pt x="583" y="1248"/>
                  <a:pt x="588" y="1248"/>
                </a:cubicBezTo>
                <a:lnTo>
                  <a:pt x="743" y="1227"/>
                </a:lnTo>
                <a:cubicBezTo>
                  <a:pt x="842" y="1200"/>
                  <a:pt x="928" y="1150"/>
                  <a:pt x="1002" y="1078"/>
                </a:cubicBezTo>
                <a:cubicBezTo>
                  <a:pt x="1032" y="1037"/>
                  <a:pt x="1063" y="998"/>
                  <a:pt x="1093" y="959"/>
                </a:cubicBezTo>
                <a:cubicBezTo>
                  <a:pt x="1145" y="867"/>
                  <a:pt x="1172" y="768"/>
                  <a:pt x="1173" y="664"/>
                </a:cubicBezTo>
                <a:lnTo>
                  <a:pt x="1173" y="586"/>
                </a:lnTo>
                <a:cubicBezTo>
                  <a:pt x="1175" y="505"/>
                  <a:pt x="1159" y="430"/>
                  <a:pt x="1122" y="360"/>
                </a:cubicBezTo>
                <a:cubicBezTo>
                  <a:pt x="1098" y="288"/>
                  <a:pt x="1058" y="225"/>
                  <a:pt x="1002" y="172"/>
                </a:cubicBezTo>
                <a:cubicBezTo>
                  <a:pt x="949" y="114"/>
                  <a:pt x="885" y="75"/>
                  <a:pt x="813" y="52"/>
                </a:cubicBezTo>
                <a:cubicBezTo>
                  <a:pt x="749" y="18"/>
                  <a:pt x="681" y="1"/>
                  <a:pt x="608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66" name="Google Shape;666;p36"/>
          <p:cNvSpPr/>
          <p:nvPr>
            <p:custDataLst>
              <p:tags r:id="rId22"/>
            </p:custDataLst>
          </p:nvPr>
        </p:nvSpPr>
        <p:spPr>
          <a:xfrm rot="9457529">
            <a:off x="10883489" y="166721"/>
            <a:ext cx="171287" cy="170604"/>
          </a:xfrm>
          <a:custGeom>
            <a:avLst/>
            <a:gdLst/>
            <a:ahLst/>
            <a:cxnLst/>
            <a:rect l="l" t="t" r="r" b="b"/>
            <a:pathLst>
              <a:path w="1253" h="1248" extrusionOk="0">
                <a:moveTo>
                  <a:pt x="665" y="0"/>
                </a:moveTo>
                <a:lnTo>
                  <a:pt x="509" y="21"/>
                </a:lnTo>
                <a:cubicBezTo>
                  <a:pt x="411" y="48"/>
                  <a:pt x="325" y="99"/>
                  <a:pt x="252" y="171"/>
                </a:cubicBezTo>
                <a:lnTo>
                  <a:pt x="173" y="249"/>
                </a:lnTo>
                <a:cubicBezTo>
                  <a:pt x="116" y="302"/>
                  <a:pt x="77" y="365"/>
                  <a:pt x="53" y="437"/>
                </a:cubicBezTo>
                <a:cubicBezTo>
                  <a:pt x="17" y="507"/>
                  <a:pt x="0" y="583"/>
                  <a:pt x="2" y="662"/>
                </a:cubicBezTo>
                <a:cubicBezTo>
                  <a:pt x="0" y="743"/>
                  <a:pt x="17" y="819"/>
                  <a:pt x="53" y="889"/>
                </a:cubicBezTo>
                <a:cubicBezTo>
                  <a:pt x="77" y="961"/>
                  <a:pt x="117" y="1023"/>
                  <a:pt x="173" y="1077"/>
                </a:cubicBezTo>
                <a:cubicBezTo>
                  <a:pt x="213" y="1107"/>
                  <a:pt x="253" y="1138"/>
                  <a:pt x="292" y="1168"/>
                </a:cubicBezTo>
                <a:cubicBezTo>
                  <a:pt x="384" y="1222"/>
                  <a:pt x="482" y="1247"/>
                  <a:pt x="587" y="1247"/>
                </a:cubicBezTo>
                <a:lnTo>
                  <a:pt x="743" y="1227"/>
                </a:lnTo>
                <a:cubicBezTo>
                  <a:pt x="843" y="1200"/>
                  <a:pt x="927" y="1149"/>
                  <a:pt x="1001" y="1077"/>
                </a:cubicBezTo>
                <a:lnTo>
                  <a:pt x="1079" y="999"/>
                </a:lnTo>
                <a:cubicBezTo>
                  <a:pt x="1137" y="945"/>
                  <a:pt x="1176" y="882"/>
                  <a:pt x="1199" y="810"/>
                </a:cubicBezTo>
                <a:cubicBezTo>
                  <a:pt x="1236" y="741"/>
                  <a:pt x="1253" y="666"/>
                  <a:pt x="1249" y="585"/>
                </a:cubicBezTo>
                <a:cubicBezTo>
                  <a:pt x="1253" y="504"/>
                  <a:pt x="1236" y="430"/>
                  <a:pt x="1199" y="360"/>
                </a:cubicBezTo>
                <a:cubicBezTo>
                  <a:pt x="1176" y="288"/>
                  <a:pt x="1135" y="224"/>
                  <a:pt x="1079" y="171"/>
                </a:cubicBezTo>
                <a:cubicBezTo>
                  <a:pt x="1039" y="141"/>
                  <a:pt x="1000" y="109"/>
                  <a:pt x="960" y="80"/>
                </a:cubicBezTo>
                <a:cubicBezTo>
                  <a:pt x="869" y="26"/>
                  <a:pt x="771" y="0"/>
                  <a:pt x="665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67" name="Google Shape;667;p36"/>
          <p:cNvSpPr/>
          <p:nvPr>
            <p:custDataLst>
              <p:tags r:id="rId23"/>
            </p:custDataLst>
          </p:nvPr>
        </p:nvSpPr>
        <p:spPr>
          <a:xfrm rot="9457529">
            <a:off x="10572097" y="446383"/>
            <a:ext cx="160761" cy="181540"/>
          </a:xfrm>
          <a:custGeom>
            <a:avLst/>
            <a:gdLst/>
            <a:ahLst/>
            <a:cxnLst/>
            <a:rect l="l" t="t" r="r" b="b"/>
            <a:pathLst>
              <a:path w="1176" h="1328" extrusionOk="0">
                <a:moveTo>
                  <a:pt x="608" y="0"/>
                </a:moveTo>
                <a:cubicBezTo>
                  <a:pt x="601" y="0"/>
                  <a:pt x="594" y="0"/>
                  <a:pt x="588" y="1"/>
                </a:cubicBezTo>
                <a:lnTo>
                  <a:pt x="433" y="21"/>
                </a:lnTo>
                <a:cubicBezTo>
                  <a:pt x="334" y="49"/>
                  <a:pt x="248" y="99"/>
                  <a:pt x="175" y="171"/>
                </a:cubicBezTo>
                <a:cubicBezTo>
                  <a:pt x="144" y="210"/>
                  <a:pt x="113" y="251"/>
                  <a:pt x="83" y="290"/>
                </a:cubicBezTo>
                <a:cubicBezTo>
                  <a:pt x="29" y="382"/>
                  <a:pt x="4" y="480"/>
                  <a:pt x="4" y="585"/>
                </a:cubicBezTo>
                <a:lnTo>
                  <a:pt x="4" y="743"/>
                </a:lnTo>
                <a:cubicBezTo>
                  <a:pt x="1" y="822"/>
                  <a:pt x="17" y="898"/>
                  <a:pt x="54" y="968"/>
                </a:cubicBezTo>
                <a:cubicBezTo>
                  <a:pt x="77" y="1040"/>
                  <a:pt x="119" y="1103"/>
                  <a:pt x="175" y="1156"/>
                </a:cubicBezTo>
                <a:cubicBezTo>
                  <a:pt x="228" y="1214"/>
                  <a:pt x="290" y="1253"/>
                  <a:pt x="363" y="1276"/>
                </a:cubicBezTo>
                <a:cubicBezTo>
                  <a:pt x="428" y="1311"/>
                  <a:pt x="499" y="1327"/>
                  <a:pt x="574" y="1327"/>
                </a:cubicBezTo>
                <a:cubicBezTo>
                  <a:pt x="578" y="1327"/>
                  <a:pt x="583" y="1327"/>
                  <a:pt x="588" y="1327"/>
                </a:cubicBezTo>
                <a:lnTo>
                  <a:pt x="744" y="1306"/>
                </a:lnTo>
                <a:cubicBezTo>
                  <a:pt x="842" y="1279"/>
                  <a:pt x="929" y="1229"/>
                  <a:pt x="1002" y="1156"/>
                </a:cubicBezTo>
                <a:cubicBezTo>
                  <a:pt x="1032" y="1116"/>
                  <a:pt x="1063" y="1077"/>
                  <a:pt x="1094" y="1038"/>
                </a:cubicBezTo>
                <a:cubicBezTo>
                  <a:pt x="1147" y="946"/>
                  <a:pt x="1172" y="847"/>
                  <a:pt x="1172" y="743"/>
                </a:cubicBezTo>
                <a:lnTo>
                  <a:pt x="1172" y="585"/>
                </a:lnTo>
                <a:cubicBezTo>
                  <a:pt x="1176" y="504"/>
                  <a:pt x="1159" y="429"/>
                  <a:pt x="1122" y="360"/>
                </a:cubicBezTo>
                <a:cubicBezTo>
                  <a:pt x="1099" y="287"/>
                  <a:pt x="1058" y="225"/>
                  <a:pt x="1002" y="171"/>
                </a:cubicBezTo>
                <a:cubicBezTo>
                  <a:pt x="948" y="114"/>
                  <a:pt x="886" y="74"/>
                  <a:pt x="814" y="51"/>
                </a:cubicBezTo>
                <a:cubicBezTo>
                  <a:pt x="750" y="17"/>
                  <a:pt x="681" y="0"/>
                  <a:pt x="608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68" name="Google Shape;668;p36"/>
          <p:cNvSpPr/>
          <p:nvPr>
            <p:custDataLst>
              <p:tags r:id="rId24"/>
            </p:custDataLst>
          </p:nvPr>
        </p:nvSpPr>
        <p:spPr>
          <a:xfrm rot="9457529">
            <a:off x="10861052" y="690620"/>
            <a:ext cx="40191" cy="72179"/>
          </a:xfrm>
          <a:custGeom>
            <a:avLst/>
            <a:gdLst/>
            <a:ahLst/>
            <a:cxnLst/>
            <a:rect l="l" t="t" r="r" b="b"/>
            <a:pathLst>
              <a:path w="294" h="528" extrusionOk="0">
                <a:moveTo>
                  <a:pt x="153" y="0"/>
                </a:moveTo>
                <a:cubicBezTo>
                  <a:pt x="151" y="0"/>
                  <a:pt x="149" y="1"/>
                  <a:pt x="147" y="1"/>
                </a:cubicBezTo>
                <a:cubicBezTo>
                  <a:pt x="109" y="2"/>
                  <a:pt x="71" y="14"/>
                  <a:pt x="43" y="43"/>
                </a:cubicBezTo>
                <a:cubicBezTo>
                  <a:pt x="17" y="72"/>
                  <a:pt x="1" y="107"/>
                  <a:pt x="1" y="147"/>
                </a:cubicBezTo>
                <a:lnTo>
                  <a:pt x="1" y="382"/>
                </a:lnTo>
                <a:cubicBezTo>
                  <a:pt x="1" y="418"/>
                  <a:pt x="17" y="459"/>
                  <a:pt x="43" y="486"/>
                </a:cubicBezTo>
                <a:cubicBezTo>
                  <a:pt x="68" y="510"/>
                  <a:pt x="106" y="528"/>
                  <a:pt x="141" y="528"/>
                </a:cubicBezTo>
                <a:cubicBezTo>
                  <a:pt x="143" y="528"/>
                  <a:pt x="145" y="527"/>
                  <a:pt x="147" y="527"/>
                </a:cubicBezTo>
                <a:cubicBezTo>
                  <a:pt x="186" y="526"/>
                  <a:pt x="224" y="514"/>
                  <a:pt x="251" y="486"/>
                </a:cubicBezTo>
                <a:cubicBezTo>
                  <a:pt x="277" y="456"/>
                  <a:pt x="294" y="421"/>
                  <a:pt x="294" y="382"/>
                </a:cubicBezTo>
                <a:lnTo>
                  <a:pt x="294" y="147"/>
                </a:lnTo>
                <a:cubicBezTo>
                  <a:pt x="294" y="110"/>
                  <a:pt x="277" y="71"/>
                  <a:pt x="251" y="43"/>
                </a:cubicBezTo>
                <a:cubicBezTo>
                  <a:pt x="226" y="18"/>
                  <a:pt x="189" y="0"/>
                  <a:pt x="153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69" name="Google Shape;669;p36"/>
          <p:cNvSpPr/>
          <p:nvPr>
            <p:custDataLst>
              <p:tags r:id="rId25"/>
            </p:custDataLst>
          </p:nvPr>
        </p:nvSpPr>
        <p:spPr>
          <a:xfrm rot="9457529">
            <a:off x="11854697" y="176197"/>
            <a:ext cx="181267" cy="170604"/>
          </a:xfrm>
          <a:custGeom>
            <a:avLst/>
            <a:gdLst/>
            <a:ahLst/>
            <a:cxnLst/>
            <a:rect l="l" t="t" r="r" b="b"/>
            <a:pathLst>
              <a:path w="1326" h="1248" extrusionOk="0">
                <a:moveTo>
                  <a:pt x="1029" y="207"/>
                </a:moveTo>
                <a:lnTo>
                  <a:pt x="1029" y="207"/>
                </a:lnTo>
                <a:cubicBezTo>
                  <a:pt x="1031" y="208"/>
                  <a:pt x="1033" y="210"/>
                  <a:pt x="1035" y="211"/>
                </a:cubicBezTo>
                <a:cubicBezTo>
                  <a:pt x="1033" y="210"/>
                  <a:pt x="1031" y="208"/>
                  <a:pt x="1029" y="207"/>
                </a:cubicBezTo>
                <a:close/>
                <a:moveTo>
                  <a:pt x="1087" y="290"/>
                </a:moveTo>
                <a:lnTo>
                  <a:pt x="1087" y="290"/>
                </a:lnTo>
                <a:cubicBezTo>
                  <a:pt x="1087" y="291"/>
                  <a:pt x="1088" y="292"/>
                  <a:pt x="1088" y="292"/>
                </a:cubicBezTo>
                <a:lnTo>
                  <a:pt x="1087" y="291"/>
                </a:lnTo>
                <a:cubicBezTo>
                  <a:pt x="1087" y="291"/>
                  <a:pt x="1087" y="290"/>
                  <a:pt x="1087" y="290"/>
                </a:cubicBezTo>
                <a:close/>
                <a:moveTo>
                  <a:pt x="603" y="1"/>
                </a:moveTo>
                <a:cubicBezTo>
                  <a:pt x="571" y="1"/>
                  <a:pt x="538" y="5"/>
                  <a:pt x="506" y="11"/>
                </a:cubicBezTo>
                <a:cubicBezTo>
                  <a:pt x="428" y="15"/>
                  <a:pt x="356" y="38"/>
                  <a:pt x="290" y="81"/>
                </a:cubicBezTo>
                <a:cubicBezTo>
                  <a:pt x="249" y="111"/>
                  <a:pt x="210" y="143"/>
                  <a:pt x="170" y="172"/>
                </a:cubicBezTo>
                <a:cubicBezTo>
                  <a:pt x="98" y="245"/>
                  <a:pt x="47" y="331"/>
                  <a:pt x="20" y="431"/>
                </a:cubicBezTo>
                <a:lnTo>
                  <a:pt x="0" y="586"/>
                </a:lnTo>
                <a:cubicBezTo>
                  <a:pt x="0" y="689"/>
                  <a:pt x="27" y="787"/>
                  <a:pt x="79" y="879"/>
                </a:cubicBezTo>
                <a:cubicBezTo>
                  <a:pt x="111" y="921"/>
                  <a:pt x="143" y="964"/>
                  <a:pt x="177" y="1006"/>
                </a:cubicBezTo>
                <a:cubicBezTo>
                  <a:pt x="180" y="1008"/>
                  <a:pt x="183" y="1011"/>
                  <a:pt x="186" y="1016"/>
                </a:cubicBezTo>
                <a:cubicBezTo>
                  <a:pt x="191" y="1021"/>
                  <a:pt x="197" y="1028"/>
                  <a:pt x="203" y="1032"/>
                </a:cubicBezTo>
                <a:lnTo>
                  <a:pt x="208" y="1035"/>
                </a:lnTo>
                <a:cubicBezTo>
                  <a:pt x="246" y="1067"/>
                  <a:pt x="287" y="1099"/>
                  <a:pt x="328" y="1128"/>
                </a:cubicBezTo>
                <a:cubicBezTo>
                  <a:pt x="330" y="1132"/>
                  <a:pt x="334" y="1134"/>
                  <a:pt x="337" y="1135"/>
                </a:cubicBezTo>
                <a:lnTo>
                  <a:pt x="357" y="1148"/>
                </a:lnTo>
                <a:cubicBezTo>
                  <a:pt x="408" y="1173"/>
                  <a:pt x="461" y="1194"/>
                  <a:pt x="515" y="1215"/>
                </a:cubicBezTo>
                <a:cubicBezTo>
                  <a:pt x="521" y="1217"/>
                  <a:pt x="530" y="1220"/>
                  <a:pt x="537" y="1221"/>
                </a:cubicBezTo>
                <a:cubicBezTo>
                  <a:pt x="541" y="1222"/>
                  <a:pt x="544" y="1222"/>
                  <a:pt x="549" y="1224"/>
                </a:cubicBezTo>
                <a:cubicBezTo>
                  <a:pt x="576" y="1228"/>
                  <a:pt x="604" y="1232"/>
                  <a:pt x="631" y="1235"/>
                </a:cubicBezTo>
                <a:cubicBezTo>
                  <a:pt x="657" y="1239"/>
                  <a:pt x="685" y="1243"/>
                  <a:pt x="712" y="1246"/>
                </a:cubicBezTo>
                <a:cubicBezTo>
                  <a:pt x="721" y="1247"/>
                  <a:pt x="730" y="1247"/>
                  <a:pt x="739" y="1247"/>
                </a:cubicBezTo>
                <a:cubicBezTo>
                  <a:pt x="743" y="1247"/>
                  <a:pt x="748" y="1248"/>
                  <a:pt x="753" y="1248"/>
                </a:cubicBezTo>
                <a:cubicBezTo>
                  <a:pt x="828" y="1248"/>
                  <a:pt x="898" y="1231"/>
                  <a:pt x="964" y="1197"/>
                </a:cubicBezTo>
                <a:cubicBezTo>
                  <a:pt x="1036" y="1173"/>
                  <a:pt x="1099" y="1133"/>
                  <a:pt x="1153" y="1077"/>
                </a:cubicBezTo>
                <a:cubicBezTo>
                  <a:pt x="1210" y="1023"/>
                  <a:pt x="1249" y="960"/>
                  <a:pt x="1272" y="888"/>
                </a:cubicBezTo>
                <a:cubicBezTo>
                  <a:pt x="1309" y="818"/>
                  <a:pt x="1326" y="744"/>
                  <a:pt x="1323" y="663"/>
                </a:cubicBezTo>
                <a:lnTo>
                  <a:pt x="1303" y="506"/>
                </a:lnTo>
                <a:cubicBezTo>
                  <a:pt x="1275" y="408"/>
                  <a:pt x="1225" y="323"/>
                  <a:pt x="1153" y="249"/>
                </a:cubicBezTo>
                <a:cubicBezTo>
                  <a:pt x="1112" y="219"/>
                  <a:pt x="1073" y="187"/>
                  <a:pt x="1034" y="157"/>
                </a:cubicBezTo>
                <a:cubicBezTo>
                  <a:pt x="993" y="133"/>
                  <a:pt x="950" y="115"/>
                  <a:pt x="907" y="102"/>
                </a:cubicBezTo>
                <a:lnTo>
                  <a:pt x="907" y="102"/>
                </a:lnTo>
                <a:cubicBezTo>
                  <a:pt x="858" y="64"/>
                  <a:pt x="801" y="38"/>
                  <a:pt x="739" y="22"/>
                </a:cubicBezTo>
                <a:cubicBezTo>
                  <a:pt x="694" y="8"/>
                  <a:pt x="648" y="1"/>
                  <a:pt x="603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70" name="Google Shape;670;p36"/>
          <p:cNvSpPr/>
          <p:nvPr>
            <p:custDataLst>
              <p:tags r:id="rId26"/>
            </p:custDataLst>
          </p:nvPr>
        </p:nvSpPr>
        <p:spPr>
          <a:xfrm rot="9457529">
            <a:off x="9333743" y="9927"/>
            <a:ext cx="107857" cy="82431"/>
          </a:xfrm>
          <a:custGeom>
            <a:avLst/>
            <a:gdLst/>
            <a:ahLst/>
            <a:cxnLst/>
            <a:rect l="l" t="t" r="r" b="b"/>
            <a:pathLst>
              <a:path w="789" h="603" extrusionOk="0">
                <a:moveTo>
                  <a:pt x="498" y="65"/>
                </a:moveTo>
                <a:cubicBezTo>
                  <a:pt x="495" y="68"/>
                  <a:pt x="492" y="70"/>
                  <a:pt x="489" y="73"/>
                </a:cubicBezTo>
                <a:cubicBezTo>
                  <a:pt x="492" y="70"/>
                  <a:pt x="495" y="68"/>
                  <a:pt x="498" y="65"/>
                </a:cubicBezTo>
                <a:close/>
                <a:moveTo>
                  <a:pt x="630" y="0"/>
                </a:moveTo>
                <a:cubicBezTo>
                  <a:pt x="593" y="0"/>
                  <a:pt x="556" y="14"/>
                  <a:pt x="525" y="42"/>
                </a:cubicBezTo>
                <a:cubicBezTo>
                  <a:pt x="517" y="49"/>
                  <a:pt x="509" y="56"/>
                  <a:pt x="501" y="62"/>
                </a:cubicBezTo>
                <a:lnTo>
                  <a:pt x="501" y="62"/>
                </a:lnTo>
                <a:cubicBezTo>
                  <a:pt x="358" y="168"/>
                  <a:pt x="189" y="234"/>
                  <a:pt x="56" y="354"/>
                </a:cubicBezTo>
                <a:cubicBezTo>
                  <a:pt x="1" y="407"/>
                  <a:pt x="1" y="510"/>
                  <a:pt x="56" y="561"/>
                </a:cubicBezTo>
                <a:cubicBezTo>
                  <a:pt x="86" y="589"/>
                  <a:pt x="123" y="602"/>
                  <a:pt x="159" y="602"/>
                </a:cubicBezTo>
                <a:cubicBezTo>
                  <a:pt x="196" y="602"/>
                  <a:pt x="233" y="588"/>
                  <a:pt x="263" y="561"/>
                </a:cubicBezTo>
                <a:cubicBezTo>
                  <a:pt x="271" y="553"/>
                  <a:pt x="280" y="545"/>
                  <a:pt x="290" y="537"/>
                </a:cubicBezTo>
                <a:lnTo>
                  <a:pt x="290" y="537"/>
                </a:lnTo>
                <a:cubicBezTo>
                  <a:pt x="286" y="540"/>
                  <a:pt x="283" y="542"/>
                  <a:pt x="279" y="545"/>
                </a:cubicBezTo>
                <a:cubicBezTo>
                  <a:pt x="283" y="542"/>
                  <a:pt x="287" y="539"/>
                  <a:pt x="290" y="537"/>
                </a:cubicBezTo>
                <a:lnTo>
                  <a:pt x="290" y="537"/>
                </a:lnTo>
                <a:cubicBezTo>
                  <a:pt x="290" y="537"/>
                  <a:pt x="290" y="537"/>
                  <a:pt x="290" y="537"/>
                </a:cubicBezTo>
                <a:lnTo>
                  <a:pt x="290" y="537"/>
                </a:lnTo>
                <a:cubicBezTo>
                  <a:pt x="290" y="537"/>
                  <a:pt x="291" y="536"/>
                  <a:pt x="291" y="536"/>
                </a:cubicBezTo>
                <a:lnTo>
                  <a:pt x="291" y="536"/>
                </a:lnTo>
                <a:cubicBezTo>
                  <a:pt x="291" y="536"/>
                  <a:pt x="291" y="536"/>
                  <a:pt x="290" y="537"/>
                </a:cubicBezTo>
                <a:lnTo>
                  <a:pt x="290" y="537"/>
                </a:lnTo>
                <a:cubicBezTo>
                  <a:pt x="296" y="531"/>
                  <a:pt x="302" y="526"/>
                  <a:pt x="309" y="522"/>
                </a:cubicBezTo>
                <a:lnTo>
                  <a:pt x="309" y="522"/>
                </a:lnTo>
                <a:cubicBezTo>
                  <a:pt x="303" y="526"/>
                  <a:pt x="297" y="531"/>
                  <a:pt x="291" y="536"/>
                </a:cubicBezTo>
                <a:lnTo>
                  <a:pt x="291" y="536"/>
                </a:lnTo>
                <a:cubicBezTo>
                  <a:pt x="356" y="489"/>
                  <a:pt x="426" y="449"/>
                  <a:pt x="495" y="409"/>
                </a:cubicBezTo>
                <a:cubicBezTo>
                  <a:pt x="578" y="362"/>
                  <a:pt x="659" y="311"/>
                  <a:pt x="731" y="247"/>
                </a:cubicBezTo>
                <a:cubicBezTo>
                  <a:pt x="789" y="196"/>
                  <a:pt x="786" y="91"/>
                  <a:pt x="731" y="41"/>
                </a:cubicBezTo>
                <a:cubicBezTo>
                  <a:pt x="701" y="13"/>
                  <a:pt x="665" y="0"/>
                  <a:pt x="630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71" name="Google Shape;671;p36"/>
          <p:cNvSpPr/>
          <p:nvPr>
            <p:custDataLst>
              <p:tags r:id="rId27"/>
            </p:custDataLst>
          </p:nvPr>
        </p:nvSpPr>
        <p:spPr>
          <a:xfrm rot="9457529">
            <a:off x="9434148" y="-144963"/>
            <a:ext cx="103209" cy="80107"/>
          </a:xfrm>
          <a:custGeom>
            <a:avLst/>
            <a:gdLst/>
            <a:ahLst/>
            <a:cxnLst/>
            <a:rect l="l" t="t" r="r" b="b"/>
            <a:pathLst>
              <a:path w="755" h="586" extrusionOk="0">
                <a:moveTo>
                  <a:pt x="378" y="1"/>
                </a:moveTo>
                <a:cubicBezTo>
                  <a:pt x="2" y="1"/>
                  <a:pt x="1" y="585"/>
                  <a:pt x="378" y="585"/>
                </a:cubicBezTo>
                <a:cubicBezTo>
                  <a:pt x="754" y="585"/>
                  <a:pt x="755" y="1"/>
                  <a:pt x="37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72" name="Google Shape;672;p36"/>
          <p:cNvSpPr/>
          <p:nvPr>
            <p:custDataLst>
              <p:tags r:id="rId28"/>
            </p:custDataLst>
          </p:nvPr>
        </p:nvSpPr>
        <p:spPr>
          <a:xfrm rot="9457529">
            <a:off x="9054376" y="-241615"/>
            <a:ext cx="101843" cy="112095"/>
          </a:xfrm>
          <a:custGeom>
            <a:avLst/>
            <a:gdLst/>
            <a:ahLst/>
            <a:cxnLst/>
            <a:rect l="l" t="t" r="r" b="b"/>
            <a:pathLst>
              <a:path w="745" h="820" extrusionOk="0">
                <a:moveTo>
                  <a:pt x="543" y="144"/>
                </a:moveTo>
                <a:lnTo>
                  <a:pt x="543" y="144"/>
                </a:lnTo>
                <a:cubicBezTo>
                  <a:pt x="546" y="148"/>
                  <a:pt x="549" y="152"/>
                  <a:pt x="552" y="155"/>
                </a:cubicBezTo>
                <a:lnTo>
                  <a:pt x="552" y="155"/>
                </a:lnTo>
                <a:cubicBezTo>
                  <a:pt x="549" y="152"/>
                  <a:pt x="546" y="148"/>
                  <a:pt x="544" y="145"/>
                </a:cubicBezTo>
                <a:cubicBezTo>
                  <a:pt x="544" y="145"/>
                  <a:pt x="544" y="145"/>
                  <a:pt x="543" y="144"/>
                </a:cubicBezTo>
                <a:close/>
                <a:moveTo>
                  <a:pt x="150" y="580"/>
                </a:moveTo>
                <a:cubicBezTo>
                  <a:pt x="155" y="586"/>
                  <a:pt x="161" y="593"/>
                  <a:pt x="166" y="600"/>
                </a:cubicBezTo>
                <a:cubicBezTo>
                  <a:pt x="160" y="593"/>
                  <a:pt x="155" y="587"/>
                  <a:pt x="150" y="580"/>
                </a:cubicBezTo>
                <a:close/>
                <a:moveTo>
                  <a:pt x="303" y="1"/>
                </a:moveTo>
                <a:cubicBezTo>
                  <a:pt x="287" y="1"/>
                  <a:pt x="270" y="3"/>
                  <a:pt x="253" y="6"/>
                </a:cubicBezTo>
                <a:cubicBezTo>
                  <a:pt x="215" y="7"/>
                  <a:pt x="178" y="20"/>
                  <a:pt x="145" y="40"/>
                </a:cubicBezTo>
                <a:cubicBezTo>
                  <a:pt x="126" y="56"/>
                  <a:pt x="106" y="70"/>
                  <a:pt x="86" y="85"/>
                </a:cubicBezTo>
                <a:cubicBezTo>
                  <a:pt x="51" y="122"/>
                  <a:pt x="25" y="164"/>
                  <a:pt x="12" y="213"/>
                </a:cubicBezTo>
                <a:cubicBezTo>
                  <a:pt x="7" y="239"/>
                  <a:pt x="4" y="265"/>
                  <a:pt x="1" y="292"/>
                </a:cubicBezTo>
                <a:cubicBezTo>
                  <a:pt x="2" y="345"/>
                  <a:pt x="15" y="394"/>
                  <a:pt x="41" y="440"/>
                </a:cubicBezTo>
                <a:cubicBezTo>
                  <a:pt x="72" y="482"/>
                  <a:pt x="104" y="523"/>
                  <a:pt x="137" y="564"/>
                </a:cubicBezTo>
                <a:lnTo>
                  <a:pt x="137" y="564"/>
                </a:lnTo>
                <a:cubicBezTo>
                  <a:pt x="149" y="580"/>
                  <a:pt x="160" y="597"/>
                  <a:pt x="171" y="616"/>
                </a:cubicBezTo>
                <a:lnTo>
                  <a:pt x="171" y="616"/>
                </a:lnTo>
                <a:cubicBezTo>
                  <a:pt x="181" y="649"/>
                  <a:pt x="197" y="679"/>
                  <a:pt x="220" y="706"/>
                </a:cubicBezTo>
                <a:cubicBezTo>
                  <a:pt x="241" y="736"/>
                  <a:pt x="269" y="763"/>
                  <a:pt x="302" y="780"/>
                </a:cubicBezTo>
                <a:cubicBezTo>
                  <a:pt x="336" y="802"/>
                  <a:pt x="372" y="813"/>
                  <a:pt x="411" y="815"/>
                </a:cubicBezTo>
                <a:cubicBezTo>
                  <a:pt x="426" y="818"/>
                  <a:pt x="443" y="820"/>
                  <a:pt x="459" y="820"/>
                </a:cubicBezTo>
                <a:cubicBezTo>
                  <a:pt x="481" y="820"/>
                  <a:pt x="504" y="817"/>
                  <a:pt x="526" y="810"/>
                </a:cubicBezTo>
                <a:cubicBezTo>
                  <a:pt x="549" y="800"/>
                  <a:pt x="572" y="790"/>
                  <a:pt x="596" y="779"/>
                </a:cubicBezTo>
                <a:cubicBezTo>
                  <a:pt x="640" y="753"/>
                  <a:pt x="675" y="718"/>
                  <a:pt x="701" y="674"/>
                </a:cubicBezTo>
                <a:cubicBezTo>
                  <a:pt x="711" y="650"/>
                  <a:pt x="720" y="627"/>
                  <a:pt x="731" y="604"/>
                </a:cubicBezTo>
                <a:cubicBezTo>
                  <a:pt x="745" y="553"/>
                  <a:pt x="745" y="500"/>
                  <a:pt x="731" y="448"/>
                </a:cubicBezTo>
                <a:cubicBezTo>
                  <a:pt x="720" y="416"/>
                  <a:pt x="706" y="384"/>
                  <a:pt x="691" y="353"/>
                </a:cubicBezTo>
                <a:cubicBezTo>
                  <a:pt x="687" y="342"/>
                  <a:pt x="682" y="332"/>
                  <a:pt x="676" y="322"/>
                </a:cubicBezTo>
                <a:cubicBezTo>
                  <a:pt x="665" y="304"/>
                  <a:pt x="653" y="284"/>
                  <a:pt x="640" y="266"/>
                </a:cubicBezTo>
                <a:cubicBezTo>
                  <a:pt x="608" y="224"/>
                  <a:pt x="575" y="183"/>
                  <a:pt x="542" y="141"/>
                </a:cubicBezTo>
                <a:lnTo>
                  <a:pt x="542" y="141"/>
                </a:lnTo>
                <a:cubicBezTo>
                  <a:pt x="524" y="109"/>
                  <a:pt x="499" y="83"/>
                  <a:pt x="468" y="63"/>
                </a:cubicBezTo>
                <a:cubicBezTo>
                  <a:pt x="440" y="37"/>
                  <a:pt x="407" y="20"/>
                  <a:pt x="369" y="11"/>
                </a:cubicBezTo>
                <a:cubicBezTo>
                  <a:pt x="347" y="4"/>
                  <a:pt x="325" y="1"/>
                  <a:pt x="303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73" name="Google Shape;673;p36"/>
          <p:cNvSpPr/>
          <p:nvPr>
            <p:custDataLst>
              <p:tags r:id="rId29"/>
            </p:custDataLst>
          </p:nvPr>
        </p:nvSpPr>
        <p:spPr>
          <a:xfrm rot="9457529">
            <a:off x="8819249" y="-372541"/>
            <a:ext cx="73956" cy="93231"/>
          </a:xfrm>
          <a:custGeom>
            <a:avLst/>
            <a:gdLst/>
            <a:ahLst/>
            <a:cxnLst/>
            <a:rect l="l" t="t" r="r" b="b"/>
            <a:pathLst>
              <a:path w="541" h="682" extrusionOk="0">
                <a:moveTo>
                  <a:pt x="253" y="45"/>
                </a:moveTo>
                <a:cubicBezTo>
                  <a:pt x="256" y="49"/>
                  <a:pt x="259" y="53"/>
                  <a:pt x="262" y="56"/>
                </a:cubicBezTo>
                <a:lnTo>
                  <a:pt x="262" y="56"/>
                </a:lnTo>
                <a:cubicBezTo>
                  <a:pt x="259" y="53"/>
                  <a:pt x="256" y="49"/>
                  <a:pt x="253" y="45"/>
                </a:cubicBezTo>
                <a:close/>
                <a:moveTo>
                  <a:pt x="216" y="434"/>
                </a:moveTo>
                <a:cubicBezTo>
                  <a:pt x="219" y="437"/>
                  <a:pt x="222" y="441"/>
                  <a:pt x="225" y="445"/>
                </a:cubicBezTo>
                <a:cubicBezTo>
                  <a:pt x="222" y="441"/>
                  <a:pt x="219" y="438"/>
                  <a:pt x="216" y="434"/>
                </a:cubicBezTo>
                <a:close/>
                <a:moveTo>
                  <a:pt x="242" y="467"/>
                </a:moveTo>
                <a:cubicBezTo>
                  <a:pt x="242" y="470"/>
                  <a:pt x="243" y="474"/>
                  <a:pt x="243" y="477"/>
                </a:cubicBezTo>
                <a:lnTo>
                  <a:pt x="243" y="477"/>
                </a:lnTo>
                <a:cubicBezTo>
                  <a:pt x="243" y="474"/>
                  <a:pt x="242" y="470"/>
                  <a:pt x="242" y="467"/>
                </a:cubicBezTo>
                <a:close/>
                <a:moveTo>
                  <a:pt x="243" y="508"/>
                </a:moveTo>
                <a:cubicBezTo>
                  <a:pt x="243" y="510"/>
                  <a:pt x="242" y="512"/>
                  <a:pt x="242" y="514"/>
                </a:cubicBezTo>
                <a:cubicBezTo>
                  <a:pt x="242" y="512"/>
                  <a:pt x="242" y="510"/>
                  <a:pt x="243" y="508"/>
                </a:cubicBezTo>
                <a:close/>
                <a:moveTo>
                  <a:pt x="148" y="1"/>
                </a:moveTo>
                <a:cubicBezTo>
                  <a:pt x="121" y="1"/>
                  <a:pt x="94" y="7"/>
                  <a:pt x="75" y="21"/>
                </a:cubicBezTo>
                <a:cubicBezTo>
                  <a:pt x="43" y="41"/>
                  <a:pt x="16" y="71"/>
                  <a:pt x="7" y="108"/>
                </a:cubicBezTo>
                <a:cubicBezTo>
                  <a:pt x="1" y="142"/>
                  <a:pt x="0" y="190"/>
                  <a:pt x="23" y="220"/>
                </a:cubicBezTo>
                <a:cubicBezTo>
                  <a:pt x="56" y="262"/>
                  <a:pt x="92" y="302"/>
                  <a:pt x="130" y="340"/>
                </a:cubicBezTo>
                <a:cubicBezTo>
                  <a:pt x="158" y="368"/>
                  <a:pt x="185" y="397"/>
                  <a:pt x="210" y="426"/>
                </a:cubicBezTo>
                <a:lnTo>
                  <a:pt x="210" y="426"/>
                </a:lnTo>
                <a:cubicBezTo>
                  <a:pt x="222" y="443"/>
                  <a:pt x="233" y="460"/>
                  <a:pt x="242" y="478"/>
                </a:cubicBezTo>
                <a:lnTo>
                  <a:pt x="242" y="478"/>
                </a:lnTo>
                <a:cubicBezTo>
                  <a:pt x="243" y="481"/>
                  <a:pt x="243" y="484"/>
                  <a:pt x="244" y="488"/>
                </a:cubicBezTo>
                <a:lnTo>
                  <a:pt x="244" y="488"/>
                </a:lnTo>
                <a:cubicBezTo>
                  <a:pt x="244" y="489"/>
                  <a:pt x="244" y="491"/>
                  <a:pt x="244" y="492"/>
                </a:cubicBezTo>
                <a:lnTo>
                  <a:pt x="244" y="492"/>
                </a:lnTo>
                <a:cubicBezTo>
                  <a:pt x="244" y="494"/>
                  <a:pt x="243" y="497"/>
                  <a:pt x="242" y="499"/>
                </a:cubicBezTo>
                <a:cubicBezTo>
                  <a:pt x="221" y="573"/>
                  <a:pt x="268" y="661"/>
                  <a:pt x="344" y="678"/>
                </a:cubicBezTo>
                <a:cubicBezTo>
                  <a:pt x="356" y="680"/>
                  <a:pt x="369" y="682"/>
                  <a:pt x="380" y="682"/>
                </a:cubicBezTo>
                <a:cubicBezTo>
                  <a:pt x="445" y="682"/>
                  <a:pt x="505" y="642"/>
                  <a:pt x="524" y="575"/>
                </a:cubicBezTo>
                <a:cubicBezTo>
                  <a:pt x="540" y="516"/>
                  <a:pt x="540" y="449"/>
                  <a:pt x="519" y="393"/>
                </a:cubicBezTo>
                <a:cubicBezTo>
                  <a:pt x="497" y="329"/>
                  <a:pt x="465" y="281"/>
                  <a:pt x="424" y="230"/>
                </a:cubicBezTo>
                <a:cubicBezTo>
                  <a:pt x="375" y="168"/>
                  <a:pt x="313" y="117"/>
                  <a:pt x="262" y="56"/>
                </a:cubicBezTo>
                <a:lnTo>
                  <a:pt x="262" y="56"/>
                </a:lnTo>
                <a:cubicBezTo>
                  <a:pt x="267" y="63"/>
                  <a:pt x="271" y="69"/>
                  <a:pt x="277" y="76"/>
                </a:cubicBezTo>
                <a:cubicBezTo>
                  <a:pt x="275" y="73"/>
                  <a:pt x="275" y="72"/>
                  <a:pt x="273" y="72"/>
                </a:cubicBezTo>
                <a:cubicBezTo>
                  <a:pt x="249" y="41"/>
                  <a:pt x="225" y="17"/>
                  <a:pt x="186" y="6"/>
                </a:cubicBezTo>
                <a:cubicBezTo>
                  <a:pt x="174" y="2"/>
                  <a:pt x="161" y="1"/>
                  <a:pt x="14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74" name="Google Shape;674;p36"/>
          <p:cNvSpPr/>
          <p:nvPr>
            <p:custDataLst>
              <p:tags r:id="rId30"/>
            </p:custDataLst>
          </p:nvPr>
        </p:nvSpPr>
        <p:spPr>
          <a:xfrm rot="9457529">
            <a:off x="8665784" y="-155675"/>
            <a:ext cx="205872" cy="159804"/>
          </a:xfrm>
          <a:custGeom>
            <a:avLst/>
            <a:gdLst/>
            <a:ahLst/>
            <a:cxnLst/>
            <a:rect l="l" t="t" r="r" b="b"/>
            <a:pathLst>
              <a:path w="1506" h="1169" extrusionOk="0">
                <a:moveTo>
                  <a:pt x="753" y="1"/>
                </a:moveTo>
                <a:cubicBezTo>
                  <a:pt x="2" y="1"/>
                  <a:pt x="1" y="1169"/>
                  <a:pt x="753" y="1169"/>
                </a:cubicBezTo>
                <a:cubicBezTo>
                  <a:pt x="1504" y="1169"/>
                  <a:pt x="1505" y="1"/>
                  <a:pt x="753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75" name="Google Shape;675;p36"/>
          <p:cNvSpPr/>
          <p:nvPr>
            <p:custDataLst>
              <p:tags r:id="rId31"/>
            </p:custDataLst>
          </p:nvPr>
        </p:nvSpPr>
        <p:spPr>
          <a:xfrm rot="9457529">
            <a:off x="9756329" y="-462596"/>
            <a:ext cx="120708" cy="130413"/>
          </a:xfrm>
          <a:custGeom>
            <a:avLst/>
            <a:gdLst/>
            <a:ahLst/>
            <a:cxnLst/>
            <a:rect l="l" t="t" r="r" b="b"/>
            <a:pathLst>
              <a:path w="883" h="954" extrusionOk="0">
                <a:moveTo>
                  <a:pt x="448" y="1"/>
                </a:moveTo>
                <a:cubicBezTo>
                  <a:pt x="446" y="1"/>
                  <a:pt x="443" y="1"/>
                  <a:pt x="441" y="1"/>
                </a:cubicBezTo>
                <a:cubicBezTo>
                  <a:pt x="402" y="6"/>
                  <a:pt x="363" y="12"/>
                  <a:pt x="325" y="16"/>
                </a:cubicBezTo>
                <a:cubicBezTo>
                  <a:pt x="251" y="36"/>
                  <a:pt x="186" y="74"/>
                  <a:pt x="131" y="127"/>
                </a:cubicBezTo>
                <a:cubicBezTo>
                  <a:pt x="109" y="158"/>
                  <a:pt x="87" y="186"/>
                  <a:pt x="64" y="216"/>
                </a:cubicBezTo>
                <a:cubicBezTo>
                  <a:pt x="24" y="285"/>
                  <a:pt x="5" y="359"/>
                  <a:pt x="4" y="438"/>
                </a:cubicBezTo>
                <a:lnTo>
                  <a:pt x="4" y="515"/>
                </a:lnTo>
                <a:cubicBezTo>
                  <a:pt x="0" y="575"/>
                  <a:pt x="15" y="632"/>
                  <a:pt x="42" y="685"/>
                </a:cubicBezTo>
                <a:cubicBezTo>
                  <a:pt x="59" y="739"/>
                  <a:pt x="90" y="786"/>
                  <a:pt x="131" y="826"/>
                </a:cubicBezTo>
                <a:cubicBezTo>
                  <a:pt x="172" y="868"/>
                  <a:pt x="218" y="898"/>
                  <a:pt x="272" y="916"/>
                </a:cubicBezTo>
                <a:cubicBezTo>
                  <a:pt x="320" y="942"/>
                  <a:pt x="372" y="954"/>
                  <a:pt x="428" y="954"/>
                </a:cubicBezTo>
                <a:cubicBezTo>
                  <a:pt x="432" y="954"/>
                  <a:pt x="437" y="954"/>
                  <a:pt x="442" y="954"/>
                </a:cubicBezTo>
                <a:cubicBezTo>
                  <a:pt x="480" y="949"/>
                  <a:pt x="519" y="944"/>
                  <a:pt x="558" y="939"/>
                </a:cubicBezTo>
                <a:cubicBezTo>
                  <a:pt x="632" y="919"/>
                  <a:pt x="695" y="880"/>
                  <a:pt x="750" y="827"/>
                </a:cubicBezTo>
                <a:cubicBezTo>
                  <a:pt x="774" y="797"/>
                  <a:pt x="796" y="768"/>
                  <a:pt x="819" y="738"/>
                </a:cubicBezTo>
                <a:cubicBezTo>
                  <a:pt x="858" y="669"/>
                  <a:pt x="879" y="596"/>
                  <a:pt x="879" y="516"/>
                </a:cubicBezTo>
                <a:lnTo>
                  <a:pt x="879" y="439"/>
                </a:lnTo>
                <a:cubicBezTo>
                  <a:pt x="882" y="379"/>
                  <a:pt x="868" y="323"/>
                  <a:pt x="841" y="270"/>
                </a:cubicBezTo>
                <a:cubicBezTo>
                  <a:pt x="823" y="215"/>
                  <a:pt x="793" y="169"/>
                  <a:pt x="750" y="129"/>
                </a:cubicBezTo>
                <a:cubicBezTo>
                  <a:pt x="711" y="87"/>
                  <a:pt x="665" y="56"/>
                  <a:pt x="610" y="39"/>
                </a:cubicBezTo>
                <a:cubicBezTo>
                  <a:pt x="560" y="13"/>
                  <a:pt x="507" y="1"/>
                  <a:pt x="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76" name="Google Shape;676;p36"/>
          <p:cNvSpPr/>
          <p:nvPr>
            <p:custDataLst>
              <p:tags r:id="rId32"/>
            </p:custDataLst>
          </p:nvPr>
        </p:nvSpPr>
        <p:spPr>
          <a:xfrm rot="9457529">
            <a:off x="10230755" y="-261856"/>
            <a:ext cx="91316" cy="79697"/>
          </a:xfrm>
          <a:custGeom>
            <a:avLst/>
            <a:gdLst/>
            <a:ahLst/>
            <a:cxnLst/>
            <a:rect l="l" t="t" r="r" b="b"/>
            <a:pathLst>
              <a:path w="668" h="583" extrusionOk="0">
                <a:moveTo>
                  <a:pt x="283" y="1"/>
                </a:moveTo>
                <a:cubicBezTo>
                  <a:pt x="248" y="1"/>
                  <a:pt x="214" y="9"/>
                  <a:pt x="182" y="25"/>
                </a:cubicBezTo>
                <a:cubicBezTo>
                  <a:pt x="146" y="37"/>
                  <a:pt x="116" y="57"/>
                  <a:pt x="88" y="85"/>
                </a:cubicBezTo>
                <a:cubicBezTo>
                  <a:pt x="60" y="111"/>
                  <a:pt x="39" y="143"/>
                  <a:pt x="28" y="179"/>
                </a:cubicBezTo>
                <a:cubicBezTo>
                  <a:pt x="11" y="213"/>
                  <a:pt x="1" y="251"/>
                  <a:pt x="4" y="292"/>
                </a:cubicBezTo>
                <a:cubicBezTo>
                  <a:pt x="9" y="317"/>
                  <a:pt x="11" y="343"/>
                  <a:pt x="15" y="369"/>
                </a:cubicBezTo>
                <a:cubicBezTo>
                  <a:pt x="28" y="419"/>
                  <a:pt x="53" y="462"/>
                  <a:pt x="91" y="498"/>
                </a:cubicBezTo>
                <a:cubicBezTo>
                  <a:pt x="109" y="513"/>
                  <a:pt x="130" y="528"/>
                  <a:pt x="149" y="543"/>
                </a:cubicBezTo>
                <a:cubicBezTo>
                  <a:pt x="193" y="568"/>
                  <a:pt x="242" y="582"/>
                  <a:pt x="296" y="582"/>
                </a:cubicBezTo>
                <a:lnTo>
                  <a:pt x="374" y="582"/>
                </a:lnTo>
                <a:cubicBezTo>
                  <a:pt x="376" y="583"/>
                  <a:pt x="379" y="583"/>
                  <a:pt x="381" y="583"/>
                </a:cubicBezTo>
                <a:cubicBezTo>
                  <a:pt x="419" y="583"/>
                  <a:pt x="454" y="575"/>
                  <a:pt x="486" y="557"/>
                </a:cubicBezTo>
                <a:cubicBezTo>
                  <a:pt x="523" y="545"/>
                  <a:pt x="553" y="527"/>
                  <a:pt x="580" y="498"/>
                </a:cubicBezTo>
                <a:cubicBezTo>
                  <a:pt x="610" y="472"/>
                  <a:pt x="629" y="440"/>
                  <a:pt x="640" y="403"/>
                </a:cubicBezTo>
                <a:cubicBezTo>
                  <a:pt x="658" y="369"/>
                  <a:pt x="668" y="331"/>
                  <a:pt x="665" y="292"/>
                </a:cubicBezTo>
                <a:cubicBezTo>
                  <a:pt x="661" y="266"/>
                  <a:pt x="658" y="239"/>
                  <a:pt x="654" y="213"/>
                </a:cubicBezTo>
                <a:cubicBezTo>
                  <a:pt x="640" y="164"/>
                  <a:pt x="616" y="120"/>
                  <a:pt x="579" y="85"/>
                </a:cubicBezTo>
                <a:cubicBezTo>
                  <a:pt x="559" y="70"/>
                  <a:pt x="540" y="55"/>
                  <a:pt x="520" y="40"/>
                </a:cubicBezTo>
                <a:cubicBezTo>
                  <a:pt x="475" y="13"/>
                  <a:pt x="426" y="1"/>
                  <a:pt x="373" y="1"/>
                </a:cubicBezTo>
                <a:lnTo>
                  <a:pt x="295" y="1"/>
                </a:lnTo>
                <a:cubicBezTo>
                  <a:pt x="291" y="1"/>
                  <a:pt x="287" y="1"/>
                  <a:pt x="2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77" name="Google Shape;677;p36"/>
          <p:cNvSpPr/>
          <p:nvPr>
            <p:custDataLst>
              <p:tags r:id="rId33"/>
            </p:custDataLst>
          </p:nvPr>
        </p:nvSpPr>
        <p:spPr>
          <a:xfrm rot="9457529">
            <a:off x="11280579" y="563456"/>
            <a:ext cx="171287" cy="160077"/>
          </a:xfrm>
          <a:custGeom>
            <a:avLst/>
            <a:gdLst/>
            <a:ahLst/>
            <a:cxnLst/>
            <a:rect l="l" t="t" r="r" b="b"/>
            <a:pathLst>
              <a:path w="1253" h="1171" extrusionOk="0">
                <a:moveTo>
                  <a:pt x="567" y="1"/>
                </a:moveTo>
                <a:cubicBezTo>
                  <a:pt x="495" y="1"/>
                  <a:pt x="426" y="17"/>
                  <a:pt x="362" y="51"/>
                </a:cubicBezTo>
                <a:cubicBezTo>
                  <a:pt x="290" y="74"/>
                  <a:pt x="226" y="116"/>
                  <a:pt x="174" y="171"/>
                </a:cubicBezTo>
                <a:cubicBezTo>
                  <a:pt x="116" y="225"/>
                  <a:pt x="77" y="287"/>
                  <a:pt x="54" y="360"/>
                </a:cubicBezTo>
                <a:cubicBezTo>
                  <a:pt x="17" y="429"/>
                  <a:pt x="0" y="505"/>
                  <a:pt x="2" y="586"/>
                </a:cubicBezTo>
                <a:lnTo>
                  <a:pt x="23" y="741"/>
                </a:lnTo>
                <a:cubicBezTo>
                  <a:pt x="50" y="839"/>
                  <a:pt x="102" y="925"/>
                  <a:pt x="174" y="1000"/>
                </a:cubicBezTo>
                <a:cubicBezTo>
                  <a:pt x="213" y="1029"/>
                  <a:pt x="253" y="1061"/>
                  <a:pt x="293" y="1090"/>
                </a:cubicBezTo>
                <a:cubicBezTo>
                  <a:pt x="383" y="1143"/>
                  <a:pt x="481" y="1169"/>
                  <a:pt x="588" y="1170"/>
                </a:cubicBezTo>
                <a:lnTo>
                  <a:pt x="666" y="1170"/>
                </a:lnTo>
                <a:cubicBezTo>
                  <a:pt x="670" y="1170"/>
                  <a:pt x="675" y="1170"/>
                  <a:pt x="680" y="1170"/>
                </a:cubicBezTo>
                <a:cubicBezTo>
                  <a:pt x="755" y="1170"/>
                  <a:pt x="825" y="1154"/>
                  <a:pt x="891" y="1120"/>
                </a:cubicBezTo>
                <a:cubicBezTo>
                  <a:pt x="963" y="1096"/>
                  <a:pt x="1026" y="1055"/>
                  <a:pt x="1080" y="1000"/>
                </a:cubicBezTo>
                <a:cubicBezTo>
                  <a:pt x="1137" y="946"/>
                  <a:pt x="1176" y="883"/>
                  <a:pt x="1199" y="811"/>
                </a:cubicBezTo>
                <a:cubicBezTo>
                  <a:pt x="1236" y="741"/>
                  <a:pt x="1252" y="666"/>
                  <a:pt x="1250" y="586"/>
                </a:cubicBezTo>
                <a:lnTo>
                  <a:pt x="1229" y="429"/>
                </a:lnTo>
                <a:cubicBezTo>
                  <a:pt x="1202" y="331"/>
                  <a:pt x="1152" y="246"/>
                  <a:pt x="1080" y="171"/>
                </a:cubicBezTo>
                <a:cubicBezTo>
                  <a:pt x="1039" y="142"/>
                  <a:pt x="1000" y="110"/>
                  <a:pt x="961" y="80"/>
                </a:cubicBezTo>
                <a:cubicBezTo>
                  <a:pt x="869" y="27"/>
                  <a:pt x="771" y="1"/>
                  <a:pt x="666" y="1"/>
                </a:cubicBezTo>
                <a:lnTo>
                  <a:pt x="587" y="1"/>
                </a:lnTo>
                <a:cubicBezTo>
                  <a:pt x="580" y="1"/>
                  <a:pt x="574" y="1"/>
                  <a:pt x="567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78" name="Google Shape;678;p36"/>
          <p:cNvSpPr/>
          <p:nvPr>
            <p:custDataLst>
              <p:tags r:id="rId34"/>
            </p:custDataLst>
          </p:nvPr>
        </p:nvSpPr>
        <p:spPr>
          <a:xfrm rot="9457529">
            <a:off x="11198437" y="1065508"/>
            <a:ext cx="181267" cy="191929"/>
          </a:xfrm>
          <a:custGeom>
            <a:avLst/>
            <a:gdLst/>
            <a:ahLst/>
            <a:cxnLst/>
            <a:rect l="l" t="t" r="r" b="b"/>
            <a:pathLst>
              <a:path w="1326" h="1404" extrusionOk="0">
                <a:moveTo>
                  <a:pt x="565" y="1"/>
                </a:moveTo>
                <a:cubicBezTo>
                  <a:pt x="492" y="1"/>
                  <a:pt x="423" y="17"/>
                  <a:pt x="359" y="51"/>
                </a:cubicBezTo>
                <a:cubicBezTo>
                  <a:pt x="287" y="74"/>
                  <a:pt x="224" y="116"/>
                  <a:pt x="171" y="172"/>
                </a:cubicBezTo>
                <a:cubicBezTo>
                  <a:pt x="140" y="211"/>
                  <a:pt x="110" y="250"/>
                  <a:pt x="79" y="291"/>
                </a:cubicBezTo>
                <a:cubicBezTo>
                  <a:pt x="26" y="382"/>
                  <a:pt x="0" y="480"/>
                  <a:pt x="0" y="586"/>
                </a:cubicBezTo>
                <a:lnTo>
                  <a:pt x="20" y="741"/>
                </a:lnTo>
                <a:cubicBezTo>
                  <a:pt x="45" y="824"/>
                  <a:pt x="84" y="899"/>
                  <a:pt x="138" y="963"/>
                </a:cubicBezTo>
                <a:lnTo>
                  <a:pt x="138" y="963"/>
                </a:lnTo>
                <a:cubicBezTo>
                  <a:pt x="147" y="978"/>
                  <a:pt x="156" y="994"/>
                  <a:pt x="165" y="1010"/>
                </a:cubicBezTo>
                <a:cubicBezTo>
                  <a:pt x="176" y="1030"/>
                  <a:pt x="187" y="1047"/>
                  <a:pt x="198" y="1064"/>
                </a:cubicBezTo>
                <a:cubicBezTo>
                  <a:pt x="204" y="1074"/>
                  <a:pt x="210" y="1082"/>
                  <a:pt x="217" y="1091"/>
                </a:cubicBezTo>
                <a:cubicBezTo>
                  <a:pt x="253" y="1139"/>
                  <a:pt x="288" y="1188"/>
                  <a:pt x="328" y="1233"/>
                </a:cubicBezTo>
                <a:cubicBezTo>
                  <a:pt x="381" y="1290"/>
                  <a:pt x="444" y="1330"/>
                  <a:pt x="516" y="1353"/>
                </a:cubicBezTo>
                <a:cubicBezTo>
                  <a:pt x="580" y="1387"/>
                  <a:pt x="649" y="1404"/>
                  <a:pt x="722" y="1404"/>
                </a:cubicBezTo>
                <a:cubicBezTo>
                  <a:pt x="728" y="1404"/>
                  <a:pt x="735" y="1404"/>
                  <a:pt x="741" y="1403"/>
                </a:cubicBezTo>
                <a:cubicBezTo>
                  <a:pt x="748" y="1404"/>
                  <a:pt x="755" y="1404"/>
                  <a:pt x="761" y="1404"/>
                </a:cubicBezTo>
                <a:cubicBezTo>
                  <a:pt x="835" y="1404"/>
                  <a:pt x="903" y="1387"/>
                  <a:pt x="968" y="1353"/>
                </a:cubicBezTo>
                <a:cubicBezTo>
                  <a:pt x="1040" y="1330"/>
                  <a:pt x="1102" y="1288"/>
                  <a:pt x="1156" y="1233"/>
                </a:cubicBezTo>
                <a:cubicBezTo>
                  <a:pt x="1186" y="1193"/>
                  <a:pt x="1217" y="1153"/>
                  <a:pt x="1247" y="1114"/>
                </a:cubicBezTo>
                <a:cubicBezTo>
                  <a:pt x="1300" y="1022"/>
                  <a:pt x="1326" y="924"/>
                  <a:pt x="1326" y="819"/>
                </a:cubicBezTo>
                <a:lnTo>
                  <a:pt x="1305" y="663"/>
                </a:lnTo>
                <a:cubicBezTo>
                  <a:pt x="1282" y="581"/>
                  <a:pt x="1243" y="506"/>
                  <a:pt x="1188" y="440"/>
                </a:cubicBezTo>
                <a:lnTo>
                  <a:pt x="1188" y="440"/>
                </a:lnTo>
                <a:cubicBezTo>
                  <a:pt x="1179" y="425"/>
                  <a:pt x="1170" y="410"/>
                  <a:pt x="1161" y="394"/>
                </a:cubicBezTo>
                <a:cubicBezTo>
                  <a:pt x="1150" y="375"/>
                  <a:pt x="1139" y="357"/>
                  <a:pt x="1128" y="339"/>
                </a:cubicBezTo>
                <a:cubicBezTo>
                  <a:pt x="1123" y="330"/>
                  <a:pt x="1116" y="321"/>
                  <a:pt x="1109" y="314"/>
                </a:cubicBezTo>
                <a:cubicBezTo>
                  <a:pt x="1074" y="266"/>
                  <a:pt x="1038" y="216"/>
                  <a:pt x="998" y="172"/>
                </a:cubicBezTo>
                <a:cubicBezTo>
                  <a:pt x="945" y="114"/>
                  <a:pt x="882" y="74"/>
                  <a:pt x="810" y="51"/>
                </a:cubicBezTo>
                <a:cubicBezTo>
                  <a:pt x="746" y="17"/>
                  <a:pt x="677" y="1"/>
                  <a:pt x="605" y="1"/>
                </a:cubicBezTo>
                <a:cubicBezTo>
                  <a:pt x="598" y="1"/>
                  <a:pt x="592" y="1"/>
                  <a:pt x="585" y="1"/>
                </a:cubicBezTo>
                <a:cubicBezTo>
                  <a:pt x="578" y="1"/>
                  <a:pt x="572" y="1"/>
                  <a:pt x="565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79" name="Google Shape;679;p36"/>
          <p:cNvSpPr/>
          <p:nvPr>
            <p:custDataLst>
              <p:tags r:id="rId35"/>
            </p:custDataLst>
          </p:nvPr>
        </p:nvSpPr>
        <p:spPr>
          <a:xfrm rot="9457529">
            <a:off x="11806212" y="1414612"/>
            <a:ext cx="171424" cy="170604"/>
          </a:xfrm>
          <a:custGeom>
            <a:avLst/>
            <a:gdLst/>
            <a:ahLst/>
            <a:cxnLst/>
            <a:rect l="l" t="t" r="r" b="b"/>
            <a:pathLst>
              <a:path w="1254" h="1248" extrusionOk="0">
                <a:moveTo>
                  <a:pt x="666" y="1"/>
                </a:moveTo>
                <a:lnTo>
                  <a:pt x="510" y="22"/>
                </a:lnTo>
                <a:cubicBezTo>
                  <a:pt x="411" y="49"/>
                  <a:pt x="324" y="99"/>
                  <a:pt x="252" y="171"/>
                </a:cubicBezTo>
                <a:lnTo>
                  <a:pt x="175" y="249"/>
                </a:lnTo>
                <a:cubicBezTo>
                  <a:pt x="117" y="302"/>
                  <a:pt x="77" y="366"/>
                  <a:pt x="55" y="438"/>
                </a:cubicBezTo>
                <a:cubicBezTo>
                  <a:pt x="17" y="508"/>
                  <a:pt x="1" y="582"/>
                  <a:pt x="4" y="663"/>
                </a:cubicBezTo>
                <a:cubicBezTo>
                  <a:pt x="1" y="744"/>
                  <a:pt x="17" y="819"/>
                  <a:pt x="55" y="888"/>
                </a:cubicBezTo>
                <a:cubicBezTo>
                  <a:pt x="77" y="961"/>
                  <a:pt x="119" y="1024"/>
                  <a:pt x="175" y="1077"/>
                </a:cubicBezTo>
                <a:cubicBezTo>
                  <a:pt x="214" y="1107"/>
                  <a:pt x="253" y="1138"/>
                  <a:pt x="294" y="1169"/>
                </a:cubicBezTo>
                <a:cubicBezTo>
                  <a:pt x="385" y="1221"/>
                  <a:pt x="483" y="1248"/>
                  <a:pt x="589" y="1248"/>
                </a:cubicBezTo>
                <a:lnTo>
                  <a:pt x="744" y="1227"/>
                </a:lnTo>
                <a:cubicBezTo>
                  <a:pt x="842" y="1200"/>
                  <a:pt x="929" y="1149"/>
                  <a:pt x="1002" y="1077"/>
                </a:cubicBezTo>
                <a:lnTo>
                  <a:pt x="1081" y="1000"/>
                </a:lnTo>
                <a:cubicBezTo>
                  <a:pt x="1137" y="946"/>
                  <a:pt x="1177" y="883"/>
                  <a:pt x="1201" y="811"/>
                </a:cubicBezTo>
                <a:cubicBezTo>
                  <a:pt x="1237" y="741"/>
                  <a:pt x="1253" y="666"/>
                  <a:pt x="1251" y="585"/>
                </a:cubicBezTo>
                <a:cubicBezTo>
                  <a:pt x="1253" y="505"/>
                  <a:pt x="1237" y="429"/>
                  <a:pt x="1201" y="360"/>
                </a:cubicBezTo>
                <a:cubicBezTo>
                  <a:pt x="1177" y="287"/>
                  <a:pt x="1136" y="225"/>
                  <a:pt x="1081" y="171"/>
                </a:cubicBezTo>
                <a:cubicBezTo>
                  <a:pt x="1040" y="142"/>
                  <a:pt x="1001" y="110"/>
                  <a:pt x="962" y="79"/>
                </a:cubicBezTo>
                <a:cubicBezTo>
                  <a:pt x="870" y="27"/>
                  <a:pt x="771" y="1"/>
                  <a:pt x="666" y="1"/>
                </a:cubicBezTo>
                <a:close/>
              </a:path>
            </a:pathLst>
          </a:custGeom>
          <a:solidFill>
            <a:srgbClr val="FFDB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 txBox="1"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 rot="-235">
            <a:off x="3169201" y="1018251"/>
            <a:ext cx="5853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9pPr>
          </a:lstStyle>
          <a:p>
            <a:r>
              <a:t>xx%</a:t>
            </a:r>
          </a:p>
        </p:txBody>
      </p:sp>
      <p:sp>
        <p:nvSpPr>
          <p:cNvPr id="682" name="Google Shape;682;p37"/>
          <p:cNvSpPr txBox="1"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169200" y="2340049"/>
            <a:ext cx="58536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37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3169200" y="3924751"/>
            <a:ext cx="5853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9pPr>
          </a:lstStyle>
          <a:p>
            <a:r>
              <a:t>xx%</a:t>
            </a:r>
          </a:p>
        </p:txBody>
      </p:sp>
      <p:sp>
        <p:nvSpPr>
          <p:cNvPr id="684" name="Google Shape;684;p37"/>
          <p:cNvSpPr txBox="1">
            <a:spLocks noGrp="1"/>
          </p:cNvSpPr>
          <p:nvPr>
            <p:ph type="subTitle" idx="3"/>
            <p:custDataLst>
              <p:tags r:id="rId5"/>
            </p:custDataLst>
          </p:nvPr>
        </p:nvSpPr>
        <p:spPr>
          <a:xfrm>
            <a:off x="3169200" y="5246351"/>
            <a:ext cx="58536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8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37"/>
          <p:cNvSpPr/>
          <p:nvPr>
            <p:custDataLst>
              <p:tags r:id="rId6"/>
            </p:custDataLst>
          </p:nvPr>
        </p:nvSpPr>
        <p:spPr>
          <a:xfrm rot="-7630078">
            <a:off x="325461" y="2353969"/>
            <a:ext cx="3937879" cy="3655588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86" name="Google Shape;686;p37"/>
          <p:cNvSpPr/>
          <p:nvPr>
            <p:custDataLst>
              <p:tags r:id="rId7"/>
            </p:custDataLst>
          </p:nvPr>
        </p:nvSpPr>
        <p:spPr>
          <a:xfrm rot="-9954741">
            <a:off x="3941329" y="2122536"/>
            <a:ext cx="11420044" cy="6097144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87" name="Google Shape;687;p37"/>
          <p:cNvSpPr/>
          <p:nvPr>
            <p:custDataLst>
              <p:tags r:id="rId8"/>
            </p:custDataLst>
          </p:nvPr>
        </p:nvSpPr>
        <p:spPr>
          <a:xfrm rot="-5400000">
            <a:off x="1835701" y="87076"/>
            <a:ext cx="6289401" cy="6242261"/>
          </a:xfrm>
          <a:custGeom>
            <a:avLst/>
            <a:gdLst/>
            <a:ahLst/>
            <a:cxnLst/>
            <a:rect l="l" t="t" r="r" b="b"/>
            <a:pathLst>
              <a:path w="30966" h="29251" extrusionOk="0">
                <a:moveTo>
                  <a:pt x="17580" y="4671"/>
                </a:moveTo>
                <a:cubicBezTo>
                  <a:pt x="21022" y="4671"/>
                  <a:pt x="22448" y="5481"/>
                  <a:pt x="23006" y="5993"/>
                </a:cubicBezTo>
                <a:cubicBezTo>
                  <a:pt x="24387" y="7262"/>
                  <a:pt x="26074" y="10834"/>
                  <a:pt x="26230" y="12818"/>
                </a:cubicBezTo>
                <a:cubicBezTo>
                  <a:pt x="26257" y="13174"/>
                  <a:pt x="26165" y="13622"/>
                  <a:pt x="26093" y="13928"/>
                </a:cubicBezTo>
                <a:cubicBezTo>
                  <a:pt x="25211" y="17688"/>
                  <a:pt x="22111" y="21192"/>
                  <a:pt x="17801" y="23298"/>
                </a:cubicBezTo>
                <a:cubicBezTo>
                  <a:pt x="16504" y="23932"/>
                  <a:pt x="14781" y="24572"/>
                  <a:pt x="13113" y="24572"/>
                </a:cubicBezTo>
                <a:cubicBezTo>
                  <a:pt x="12515" y="24572"/>
                  <a:pt x="11924" y="24489"/>
                  <a:pt x="11363" y="24295"/>
                </a:cubicBezTo>
                <a:cubicBezTo>
                  <a:pt x="9602" y="23686"/>
                  <a:pt x="8187" y="22058"/>
                  <a:pt x="6651" y="20150"/>
                </a:cubicBezTo>
                <a:cubicBezTo>
                  <a:pt x="5999" y="19339"/>
                  <a:pt x="5260" y="18424"/>
                  <a:pt x="4957" y="17533"/>
                </a:cubicBezTo>
                <a:cubicBezTo>
                  <a:pt x="4686" y="16741"/>
                  <a:pt x="4685" y="15759"/>
                  <a:pt x="4718" y="14905"/>
                </a:cubicBezTo>
                <a:cubicBezTo>
                  <a:pt x="4805" y="12684"/>
                  <a:pt x="5171" y="11049"/>
                  <a:pt x="5874" y="9755"/>
                </a:cubicBezTo>
                <a:cubicBezTo>
                  <a:pt x="6724" y="8182"/>
                  <a:pt x="8270" y="6844"/>
                  <a:pt x="10225" y="5985"/>
                </a:cubicBezTo>
                <a:cubicBezTo>
                  <a:pt x="11968" y="5219"/>
                  <a:pt x="14050" y="4795"/>
                  <a:pt x="16589" y="4691"/>
                </a:cubicBezTo>
                <a:cubicBezTo>
                  <a:pt x="16938" y="4678"/>
                  <a:pt x="17268" y="4671"/>
                  <a:pt x="17580" y="4671"/>
                </a:cubicBezTo>
                <a:close/>
                <a:moveTo>
                  <a:pt x="17548" y="1"/>
                </a:moveTo>
                <a:cubicBezTo>
                  <a:pt x="17174" y="1"/>
                  <a:pt x="16790" y="9"/>
                  <a:pt x="16398" y="25"/>
                </a:cubicBezTo>
                <a:cubicBezTo>
                  <a:pt x="13266" y="154"/>
                  <a:pt x="10630" y="706"/>
                  <a:pt x="8344" y="1711"/>
                </a:cubicBezTo>
                <a:cubicBezTo>
                  <a:pt x="5445" y="2985"/>
                  <a:pt x="3110" y="5051"/>
                  <a:pt x="1766" y="7530"/>
                </a:cubicBezTo>
                <a:cubicBezTo>
                  <a:pt x="710" y="9476"/>
                  <a:pt x="164" y="11763"/>
                  <a:pt x="49" y="14725"/>
                </a:cubicBezTo>
                <a:cubicBezTo>
                  <a:pt x="0" y="16009"/>
                  <a:pt x="18" y="17524"/>
                  <a:pt x="533" y="19041"/>
                </a:cubicBezTo>
                <a:cubicBezTo>
                  <a:pt x="1104" y="20713"/>
                  <a:pt x="2162" y="22025"/>
                  <a:pt x="3012" y="23081"/>
                </a:cubicBezTo>
                <a:cubicBezTo>
                  <a:pt x="4935" y="25469"/>
                  <a:pt x="6904" y="27697"/>
                  <a:pt x="9836" y="28710"/>
                </a:cubicBezTo>
                <a:cubicBezTo>
                  <a:pt x="10880" y="29070"/>
                  <a:pt x="11979" y="29251"/>
                  <a:pt x="13131" y="29251"/>
                </a:cubicBezTo>
                <a:cubicBezTo>
                  <a:pt x="15209" y="29251"/>
                  <a:pt x="17459" y="28664"/>
                  <a:pt x="19851" y="27496"/>
                </a:cubicBezTo>
                <a:cubicBezTo>
                  <a:pt x="25491" y="24740"/>
                  <a:pt x="29424" y="20183"/>
                  <a:pt x="30641" y="14995"/>
                </a:cubicBezTo>
                <a:cubicBezTo>
                  <a:pt x="30784" y="14384"/>
                  <a:pt x="30966" y="13458"/>
                  <a:pt x="30887" y="12453"/>
                </a:cubicBezTo>
                <a:cubicBezTo>
                  <a:pt x="30665" y="9622"/>
                  <a:pt x="28600" y="4788"/>
                  <a:pt x="26166" y="2552"/>
                </a:cubicBezTo>
                <a:cubicBezTo>
                  <a:pt x="24320" y="857"/>
                  <a:pt x="21424" y="1"/>
                  <a:pt x="17548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88" name="Google Shape;688;p37"/>
          <p:cNvSpPr/>
          <p:nvPr>
            <p:custDataLst>
              <p:tags r:id="rId9"/>
            </p:custDataLst>
          </p:nvPr>
        </p:nvSpPr>
        <p:spPr>
          <a:xfrm rot="5700007">
            <a:off x="831480" y="5802089"/>
            <a:ext cx="427289" cy="251900"/>
          </a:xfrm>
          <a:custGeom>
            <a:avLst/>
            <a:gdLst/>
            <a:ahLst/>
            <a:cxnLst/>
            <a:rect l="l" t="t" r="r" b="b"/>
            <a:pathLst>
              <a:path w="6763" h="3987" extrusionOk="0">
                <a:moveTo>
                  <a:pt x="3235" y="0"/>
                </a:moveTo>
                <a:cubicBezTo>
                  <a:pt x="1940" y="0"/>
                  <a:pt x="632" y="712"/>
                  <a:pt x="179" y="2700"/>
                </a:cubicBezTo>
                <a:cubicBezTo>
                  <a:pt x="1" y="3482"/>
                  <a:pt x="1425" y="3986"/>
                  <a:pt x="2952" y="3986"/>
                </a:cubicBezTo>
                <a:cubicBezTo>
                  <a:pt x="4340" y="3986"/>
                  <a:pt x="5813" y="3569"/>
                  <a:pt x="6241" y="2564"/>
                </a:cubicBezTo>
                <a:cubicBezTo>
                  <a:pt x="6763" y="1341"/>
                  <a:pt x="5012" y="0"/>
                  <a:pt x="3235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89" name="Google Shape;689;p37"/>
          <p:cNvSpPr/>
          <p:nvPr>
            <p:custDataLst>
              <p:tags r:id="rId10"/>
            </p:custDataLst>
          </p:nvPr>
        </p:nvSpPr>
        <p:spPr>
          <a:xfrm rot="-2195326">
            <a:off x="202116" y="6072599"/>
            <a:ext cx="439612" cy="327149"/>
          </a:xfrm>
          <a:custGeom>
            <a:avLst/>
            <a:gdLst/>
            <a:ahLst/>
            <a:cxnLst/>
            <a:rect l="l" t="t" r="r" b="b"/>
            <a:pathLst>
              <a:path w="6958" h="5178" extrusionOk="0">
                <a:moveTo>
                  <a:pt x="3623" y="1"/>
                </a:moveTo>
                <a:cubicBezTo>
                  <a:pt x="2963" y="1"/>
                  <a:pt x="3022" y="2185"/>
                  <a:pt x="3022" y="2185"/>
                </a:cubicBezTo>
                <a:cubicBezTo>
                  <a:pt x="3022" y="2185"/>
                  <a:pt x="1955" y="188"/>
                  <a:pt x="1120" y="188"/>
                </a:cubicBezTo>
                <a:cubicBezTo>
                  <a:pt x="1022" y="188"/>
                  <a:pt x="927" y="215"/>
                  <a:pt x="837" y="277"/>
                </a:cubicBezTo>
                <a:cubicBezTo>
                  <a:pt x="1" y="848"/>
                  <a:pt x="2808" y="5178"/>
                  <a:pt x="3988" y="5178"/>
                </a:cubicBezTo>
                <a:cubicBezTo>
                  <a:pt x="4015" y="5178"/>
                  <a:pt x="4042" y="5176"/>
                  <a:pt x="4068" y="5171"/>
                </a:cubicBezTo>
                <a:cubicBezTo>
                  <a:pt x="5030" y="4988"/>
                  <a:pt x="6957" y="789"/>
                  <a:pt x="6124" y="420"/>
                </a:cubicBezTo>
                <a:cubicBezTo>
                  <a:pt x="6054" y="390"/>
                  <a:pt x="5984" y="376"/>
                  <a:pt x="5914" y="376"/>
                </a:cubicBezTo>
                <a:cubicBezTo>
                  <a:pt x="5136" y="376"/>
                  <a:pt x="4321" y="2088"/>
                  <a:pt x="4321" y="2088"/>
                </a:cubicBezTo>
                <a:cubicBezTo>
                  <a:pt x="4321" y="2088"/>
                  <a:pt x="4282" y="1"/>
                  <a:pt x="3623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90" name="Google Shape;690;p37"/>
          <p:cNvSpPr/>
          <p:nvPr>
            <p:custDataLst>
              <p:tags r:id="rId11"/>
            </p:custDataLst>
          </p:nvPr>
        </p:nvSpPr>
        <p:spPr>
          <a:xfrm>
            <a:off x="1597069" y="6422333"/>
            <a:ext cx="427292" cy="624777"/>
          </a:xfrm>
          <a:custGeom>
            <a:avLst/>
            <a:gdLst/>
            <a:ahLst/>
            <a:cxnLst/>
            <a:rect l="l" t="t" r="r" b="b"/>
            <a:pathLst>
              <a:path w="11315" h="16546" extrusionOk="0">
                <a:moveTo>
                  <a:pt x="9951" y="1"/>
                </a:moveTo>
                <a:cubicBezTo>
                  <a:pt x="9888" y="1"/>
                  <a:pt x="9821" y="6"/>
                  <a:pt x="9752" y="18"/>
                </a:cubicBezTo>
                <a:cubicBezTo>
                  <a:pt x="8273" y="271"/>
                  <a:pt x="7819" y="7237"/>
                  <a:pt x="7819" y="7237"/>
                </a:cubicBezTo>
                <a:cubicBezTo>
                  <a:pt x="7819" y="7237"/>
                  <a:pt x="8097" y="2314"/>
                  <a:pt x="6203" y="2314"/>
                </a:cubicBezTo>
                <a:cubicBezTo>
                  <a:pt x="4308" y="2314"/>
                  <a:pt x="4886" y="7827"/>
                  <a:pt x="4886" y="7827"/>
                </a:cubicBezTo>
                <a:cubicBezTo>
                  <a:pt x="4886" y="7827"/>
                  <a:pt x="3209" y="2285"/>
                  <a:pt x="1711" y="2285"/>
                </a:cubicBezTo>
                <a:cubicBezTo>
                  <a:pt x="1654" y="2285"/>
                  <a:pt x="1596" y="2294"/>
                  <a:pt x="1539" y="2311"/>
                </a:cubicBezTo>
                <a:cubicBezTo>
                  <a:pt x="0" y="2773"/>
                  <a:pt x="2370" y="13551"/>
                  <a:pt x="8189" y="16533"/>
                </a:cubicBezTo>
                <a:cubicBezTo>
                  <a:pt x="8205" y="16541"/>
                  <a:pt x="8222" y="16545"/>
                  <a:pt x="8239" y="16545"/>
                </a:cubicBezTo>
                <a:cubicBezTo>
                  <a:pt x="9003" y="16545"/>
                  <a:pt x="11314" y="9007"/>
                  <a:pt x="11314" y="5660"/>
                </a:cubicBezTo>
                <a:cubicBezTo>
                  <a:pt x="11314" y="2397"/>
                  <a:pt x="11237" y="1"/>
                  <a:pt x="9951" y="1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91" name="Google Shape;691;p37"/>
          <p:cNvSpPr/>
          <p:nvPr>
            <p:custDataLst>
              <p:tags r:id="rId12"/>
            </p:custDataLst>
          </p:nvPr>
        </p:nvSpPr>
        <p:spPr>
          <a:xfrm rot="-4284683">
            <a:off x="11218535" y="-320119"/>
            <a:ext cx="149159" cy="4870723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92" name="Google Shape;692;p37"/>
          <p:cNvSpPr/>
          <p:nvPr>
            <p:custDataLst>
              <p:tags r:id="rId13"/>
            </p:custDataLst>
          </p:nvPr>
        </p:nvSpPr>
        <p:spPr>
          <a:xfrm rot="-3916763">
            <a:off x="11769256" y="-696616"/>
            <a:ext cx="149159" cy="4870689"/>
          </a:xfrm>
          <a:custGeom>
            <a:avLst/>
            <a:gdLst/>
            <a:ahLst/>
            <a:cxnLst/>
            <a:rect l="l" t="t" r="r" b="b"/>
            <a:pathLst>
              <a:path w="750" h="24499" extrusionOk="0">
                <a:moveTo>
                  <a:pt x="407" y="0"/>
                </a:moveTo>
                <a:lnTo>
                  <a:pt x="407" y="0"/>
                </a:lnTo>
                <a:cubicBezTo>
                  <a:pt x="374" y="2975"/>
                  <a:pt x="569" y="6147"/>
                  <a:pt x="614" y="9187"/>
                </a:cubicBezTo>
                <a:cubicBezTo>
                  <a:pt x="608" y="13975"/>
                  <a:pt x="220" y="19661"/>
                  <a:pt x="1" y="24487"/>
                </a:cubicBezTo>
                <a:cubicBezTo>
                  <a:pt x="1" y="24495"/>
                  <a:pt x="7" y="24499"/>
                  <a:pt x="13" y="24499"/>
                </a:cubicBezTo>
                <a:cubicBezTo>
                  <a:pt x="19" y="24499"/>
                  <a:pt x="24" y="24495"/>
                  <a:pt x="24" y="24489"/>
                </a:cubicBezTo>
                <a:cubicBezTo>
                  <a:pt x="670" y="19415"/>
                  <a:pt x="729" y="14295"/>
                  <a:pt x="695" y="9187"/>
                </a:cubicBezTo>
                <a:cubicBezTo>
                  <a:pt x="750" y="6220"/>
                  <a:pt x="702" y="2937"/>
                  <a:pt x="407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93" name="Google Shape;693;p37"/>
          <p:cNvSpPr/>
          <p:nvPr>
            <p:custDataLst>
              <p:tags r:id="rId14"/>
            </p:custDataLst>
          </p:nvPr>
        </p:nvSpPr>
        <p:spPr>
          <a:xfrm>
            <a:off x="11727493" y="1604668"/>
            <a:ext cx="169639" cy="123517"/>
          </a:xfrm>
          <a:custGeom>
            <a:avLst/>
            <a:gdLst/>
            <a:ahLst/>
            <a:cxnLst/>
            <a:rect l="l" t="t" r="r" b="b"/>
            <a:pathLst>
              <a:path w="2685" h="1954" extrusionOk="0">
                <a:moveTo>
                  <a:pt x="1383" y="0"/>
                </a:moveTo>
                <a:cubicBezTo>
                  <a:pt x="699" y="0"/>
                  <a:pt x="1" y="327"/>
                  <a:pt x="1" y="937"/>
                </a:cubicBezTo>
                <a:cubicBezTo>
                  <a:pt x="1" y="1627"/>
                  <a:pt x="649" y="1955"/>
                  <a:pt x="1308" y="1955"/>
                </a:cubicBezTo>
                <a:cubicBezTo>
                  <a:pt x="1990" y="1955"/>
                  <a:pt x="2684" y="1604"/>
                  <a:pt x="2684" y="940"/>
                </a:cubicBezTo>
                <a:cubicBezTo>
                  <a:pt x="2684" y="301"/>
                  <a:pt x="2040" y="0"/>
                  <a:pt x="1383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94" name="Google Shape;694;p37"/>
          <p:cNvSpPr/>
          <p:nvPr>
            <p:custDataLst>
              <p:tags r:id="rId15"/>
            </p:custDataLst>
          </p:nvPr>
        </p:nvSpPr>
        <p:spPr>
          <a:xfrm rot="-1893056" flipH="1">
            <a:off x="10295663" y="437604"/>
            <a:ext cx="208671" cy="173057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95" name="Google Shape;695;p37"/>
          <p:cNvSpPr/>
          <p:nvPr>
            <p:custDataLst>
              <p:tags r:id="rId16"/>
            </p:custDataLst>
          </p:nvPr>
        </p:nvSpPr>
        <p:spPr>
          <a:xfrm rot="-6201071" flipH="1">
            <a:off x="546532" y="1856060"/>
            <a:ext cx="207957" cy="165336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96" name="Google Shape;696;p37"/>
          <p:cNvSpPr/>
          <p:nvPr>
            <p:custDataLst>
              <p:tags r:id="rId17"/>
            </p:custDataLst>
          </p:nvPr>
        </p:nvSpPr>
        <p:spPr>
          <a:xfrm rot="-1893056" flipH="1">
            <a:off x="11489687" y="450568"/>
            <a:ext cx="215235" cy="14712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97" name="Google Shape;697;p37"/>
          <p:cNvSpPr/>
          <p:nvPr>
            <p:custDataLst>
              <p:tags r:id="rId18"/>
            </p:custDataLst>
          </p:nvPr>
        </p:nvSpPr>
        <p:spPr>
          <a:xfrm rot="-6201071" flipH="1">
            <a:off x="11312199" y="3113360"/>
            <a:ext cx="207957" cy="165336"/>
          </a:xfrm>
          <a:custGeom>
            <a:avLst/>
            <a:gdLst/>
            <a:ahLst/>
            <a:cxnLst/>
            <a:rect l="l" t="t" r="r" b="b"/>
            <a:pathLst>
              <a:path w="4783" h="3803" extrusionOk="0">
                <a:moveTo>
                  <a:pt x="2626" y="1"/>
                </a:moveTo>
                <a:cubicBezTo>
                  <a:pt x="1882" y="1"/>
                  <a:pt x="937" y="336"/>
                  <a:pt x="504" y="779"/>
                </a:cubicBezTo>
                <a:cubicBezTo>
                  <a:pt x="73" y="1219"/>
                  <a:pt x="0" y="1936"/>
                  <a:pt x="250" y="2499"/>
                </a:cubicBezTo>
                <a:cubicBezTo>
                  <a:pt x="500" y="3061"/>
                  <a:pt x="1028" y="3468"/>
                  <a:pt x="1612" y="3665"/>
                </a:cubicBezTo>
                <a:cubicBezTo>
                  <a:pt x="1884" y="3756"/>
                  <a:pt x="2173" y="3802"/>
                  <a:pt x="2461" y="3802"/>
                </a:cubicBezTo>
                <a:cubicBezTo>
                  <a:pt x="3146" y="3802"/>
                  <a:pt x="3831" y="3544"/>
                  <a:pt x="4288" y="3037"/>
                </a:cubicBezTo>
                <a:cubicBezTo>
                  <a:pt x="4525" y="2776"/>
                  <a:pt x="4700" y="2445"/>
                  <a:pt x="4725" y="2091"/>
                </a:cubicBezTo>
                <a:cubicBezTo>
                  <a:pt x="4782" y="1254"/>
                  <a:pt x="3913" y="303"/>
                  <a:pt x="3135" y="67"/>
                </a:cubicBezTo>
                <a:cubicBezTo>
                  <a:pt x="2986" y="22"/>
                  <a:pt x="2812" y="1"/>
                  <a:pt x="26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698" name="Google Shape;698;p37"/>
          <p:cNvSpPr/>
          <p:nvPr>
            <p:custDataLst>
              <p:tags r:id="rId19"/>
            </p:custDataLst>
          </p:nvPr>
        </p:nvSpPr>
        <p:spPr>
          <a:xfrm>
            <a:off x="2699243" y="6572035"/>
            <a:ext cx="169639" cy="123517"/>
          </a:xfrm>
          <a:custGeom>
            <a:avLst/>
            <a:gdLst/>
            <a:ahLst/>
            <a:cxnLst/>
            <a:rect l="l" t="t" r="r" b="b"/>
            <a:pathLst>
              <a:path w="2685" h="1954" extrusionOk="0">
                <a:moveTo>
                  <a:pt x="1383" y="0"/>
                </a:moveTo>
                <a:cubicBezTo>
                  <a:pt x="699" y="0"/>
                  <a:pt x="1" y="327"/>
                  <a:pt x="1" y="937"/>
                </a:cubicBezTo>
                <a:cubicBezTo>
                  <a:pt x="1" y="1627"/>
                  <a:pt x="649" y="1955"/>
                  <a:pt x="1308" y="1955"/>
                </a:cubicBezTo>
                <a:cubicBezTo>
                  <a:pt x="1990" y="1955"/>
                  <a:pt x="2684" y="1604"/>
                  <a:pt x="2684" y="940"/>
                </a:cubicBezTo>
                <a:cubicBezTo>
                  <a:pt x="2684" y="301"/>
                  <a:pt x="2040" y="0"/>
                  <a:pt x="1383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8"/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60400" y="5270667"/>
            <a:ext cx="26448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38"/>
          <p:cNvSpPr txBox="1">
            <a:spLocks noGrp="1"/>
          </p:cNvSpPr>
          <p:nvPr>
            <p:ph type="subTitle" idx="2"/>
            <p:custDataLst>
              <p:tags r:id="rId3"/>
            </p:custDataLst>
          </p:nvPr>
        </p:nvSpPr>
        <p:spPr>
          <a:xfrm>
            <a:off x="6787967" y="5270667"/>
            <a:ext cx="2643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38"/>
          <p:cNvSpPr txBox="1"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760400" y="4088267"/>
            <a:ext cx="26448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9pPr>
          </a:lstStyle>
          <a:p>
            <a:r>
              <a:t>xx%</a:t>
            </a:r>
          </a:p>
        </p:txBody>
      </p:sp>
      <p:sp>
        <p:nvSpPr>
          <p:cNvPr id="703" name="Google Shape;703;p38"/>
          <p:cNvSpPr txBox="1">
            <a:spLocks noGrp="1"/>
          </p:cNvSpPr>
          <p:nvPr>
            <p:ph type="title" idx="3" hasCustomPrompt="1"/>
            <p:custDataLst>
              <p:tags r:id="rId5"/>
            </p:custDataLst>
          </p:nvPr>
        </p:nvSpPr>
        <p:spPr>
          <a:xfrm>
            <a:off x="6787833" y="4088267"/>
            <a:ext cx="2643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8265"/>
            </a:lvl9pPr>
          </a:lstStyle>
          <a:p>
            <a:r>
              <a:t>xx%</a:t>
            </a:r>
          </a:p>
        </p:txBody>
      </p:sp>
      <p:sp>
        <p:nvSpPr>
          <p:cNvPr id="704" name="Google Shape;704;p38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1pPr>
            <a:lvl2pPr lvl="1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05" name="Google Shape;705;p38"/>
          <p:cNvSpPr/>
          <p:nvPr>
            <p:custDataLst>
              <p:tags r:id="rId7"/>
            </p:custDataLst>
          </p:nvPr>
        </p:nvSpPr>
        <p:spPr>
          <a:xfrm rot="-6786091">
            <a:off x="3378069" y="759428"/>
            <a:ext cx="11748036" cy="6068807"/>
          </a:xfrm>
          <a:custGeom>
            <a:avLst/>
            <a:gdLst/>
            <a:ahLst/>
            <a:cxnLst/>
            <a:rect l="l" t="t" r="r" b="b"/>
            <a:pathLst>
              <a:path w="25723" h="13288" extrusionOk="0">
                <a:moveTo>
                  <a:pt x="22320" y="0"/>
                </a:moveTo>
                <a:cubicBezTo>
                  <a:pt x="21169" y="0"/>
                  <a:pt x="19933" y="758"/>
                  <a:pt x="18886" y="1226"/>
                </a:cubicBezTo>
                <a:cubicBezTo>
                  <a:pt x="17471" y="1859"/>
                  <a:pt x="15928" y="2173"/>
                  <a:pt x="14389" y="2284"/>
                </a:cubicBezTo>
                <a:cubicBezTo>
                  <a:pt x="14097" y="2304"/>
                  <a:pt x="13805" y="2313"/>
                  <a:pt x="13512" y="2313"/>
                </a:cubicBezTo>
                <a:cubicBezTo>
                  <a:pt x="11994" y="2313"/>
                  <a:pt x="10460" y="2079"/>
                  <a:pt x="8954" y="2079"/>
                </a:cubicBezTo>
                <a:cubicBezTo>
                  <a:pt x="8321" y="2079"/>
                  <a:pt x="7693" y="2120"/>
                  <a:pt x="7073" y="2238"/>
                </a:cubicBezTo>
                <a:cubicBezTo>
                  <a:pt x="5797" y="2481"/>
                  <a:pt x="4544" y="3025"/>
                  <a:pt x="3655" y="3971"/>
                </a:cubicBezTo>
                <a:cubicBezTo>
                  <a:pt x="0" y="7855"/>
                  <a:pt x="4249" y="13288"/>
                  <a:pt x="8762" y="13288"/>
                </a:cubicBezTo>
                <a:cubicBezTo>
                  <a:pt x="8914" y="13288"/>
                  <a:pt x="9066" y="13282"/>
                  <a:pt x="9218" y="13269"/>
                </a:cubicBezTo>
                <a:cubicBezTo>
                  <a:pt x="9901" y="13214"/>
                  <a:pt x="10563" y="13074"/>
                  <a:pt x="11223" y="12925"/>
                </a:cubicBezTo>
                <a:cubicBezTo>
                  <a:pt x="12198" y="12704"/>
                  <a:pt x="13168" y="12464"/>
                  <a:pt x="14189" y="12442"/>
                </a:cubicBezTo>
                <a:cubicBezTo>
                  <a:pt x="15976" y="12405"/>
                  <a:pt x="17822" y="12447"/>
                  <a:pt x="19565" y="12000"/>
                </a:cubicBezTo>
                <a:cubicBezTo>
                  <a:pt x="22520" y="11240"/>
                  <a:pt x="25055" y="9127"/>
                  <a:pt x="25484" y="5975"/>
                </a:cubicBezTo>
                <a:cubicBezTo>
                  <a:pt x="25723" y="4217"/>
                  <a:pt x="25237" y="2088"/>
                  <a:pt x="24002" y="756"/>
                </a:cubicBezTo>
                <a:cubicBezTo>
                  <a:pt x="23490" y="204"/>
                  <a:pt x="22917" y="0"/>
                  <a:pt x="22320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06" name="Google Shape;706;p38"/>
          <p:cNvSpPr/>
          <p:nvPr>
            <p:custDataLst>
              <p:tags r:id="rId8"/>
            </p:custDataLst>
          </p:nvPr>
        </p:nvSpPr>
        <p:spPr>
          <a:xfrm rot="2128178">
            <a:off x="-1262908" y="438759"/>
            <a:ext cx="8276839" cy="4928681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07" name="Google Shape;707;p38"/>
          <p:cNvSpPr/>
          <p:nvPr>
            <p:custDataLst>
              <p:tags r:id="rId9"/>
            </p:custDataLst>
          </p:nvPr>
        </p:nvSpPr>
        <p:spPr>
          <a:xfrm rot="1497176" flipH="1">
            <a:off x="4133943" y="3497437"/>
            <a:ext cx="4685516" cy="4349664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08" name="Google Shape;708;p38"/>
          <p:cNvSpPr/>
          <p:nvPr>
            <p:custDataLst>
              <p:tags r:id="rId10"/>
            </p:custDataLst>
          </p:nvPr>
        </p:nvSpPr>
        <p:spPr>
          <a:xfrm rot="9935329" flipH="1">
            <a:off x="-31212" y="2304343"/>
            <a:ext cx="2457241" cy="5315303"/>
          </a:xfrm>
          <a:custGeom>
            <a:avLst/>
            <a:gdLst/>
            <a:ahLst/>
            <a:cxnLst/>
            <a:rect l="l" t="t" r="r" b="b"/>
            <a:pathLst>
              <a:path w="25630" h="55441" extrusionOk="0">
                <a:moveTo>
                  <a:pt x="25612" y="1"/>
                </a:moveTo>
                <a:cubicBezTo>
                  <a:pt x="25606" y="1"/>
                  <a:pt x="25602" y="5"/>
                  <a:pt x="25601" y="11"/>
                </a:cubicBezTo>
                <a:cubicBezTo>
                  <a:pt x="25300" y="1595"/>
                  <a:pt x="24893" y="3170"/>
                  <a:pt x="24205" y="4625"/>
                </a:cubicBezTo>
                <a:cubicBezTo>
                  <a:pt x="23858" y="5347"/>
                  <a:pt x="23446" y="6043"/>
                  <a:pt x="22935" y="6658"/>
                </a:cubicBezTo>
                <a:cubicBezTo>
                  <a:pt x="22429" y="7280"/>
                  <a:pt x="21843" y="7832"/>
                  <a:pt x="21208" y="8319"/>
                </a:cubicBezTo>
                <a:cubicBezTo>
                  <a:pt x="19934" y="9296"/>
                  <a:pt x="18466" y="9990"/>
                  <a:pt x="16974" y="10586"/>
                </a:cubicBezTo>
                <a:cubicBezTo>
                  <a:pt x="15478" y="11181"/>
                  <a:pt x="13948" y="11699"/>
                  <a:pt x="12440" y="12286"/>
                </a:cubicBezTo>
                <a:cubicBezTo>
                  <a:pt x="10937" y="12880"/>
                  <a:pt x="9451" y="13557"/>
                  <a:pt x="8115" y="14482"/>
                </a:cubicBezTo>
                <a:cubicBezTo>
                  <a:pt x="6775" y="15405"/>
                  <a:pt x="5658" y="16612"/>
                  <a:pt x="4713" y="17921"/>
                </a:cubicBezTo>
                <a:cubicBezTo>
                  <a:pt x="3764" y="19233"/>
                  <a:pt x="2953" y="20633"/>
                  <a:pt x="2130" y="22020"/>
                </a:cubicBezTo>
                <a:cubicBezTo>
                  <a:pt x="1315" y="23408"/>
                  <a:pt x="524" y="24855"/>
                  <a:pt x="200" y="26458"/>
                </a:cubicBezTo>
                <a:cubicBezTo>
                  <a:pt x="40" y="27255"/>
                  <a:pt x="1" y="28082"/>
                  <a:pt x="133" y="28892"/>
                </a:cubicBezTo>
                <a:cubicBezTo>
                  <a:pt x="262" y="29697"/>
                  <a:pt x="575" y="30485"/>
                  <a:pt x="1084" y="31135"/>
                </a:cubicBezTo>
                <a:cubicBezTo>
                  <a:pt x="1593" y="31786"/>
                  <a:pt x="2238" y="32292"/>
                  <a:pt x="2842" y="32821"/>
                </a:cubicBezTo>
                <a:cubicBezTo>
                  <a:pt x="3456" y="33348"/>
                  <a:pt x="4074" y="33868"/>
                  <a:pt x="4698" y="34382"/>
                </a:cubicBezTo>
                <a:cubicBezTo>
                  <a:pt x="5948" y="35407"/>
                  <a:pt x="7236" y="36395"/>
                  <a:pt x="8605" y="37263"/>
                </a:cubicBezTo>
                <a:cubicBezTo>
                  <a:pt x="9289" y="37698"/>
                  <a:pt x="9997" y="38099"/>
                  <a:pt x="10724" y="38460"/>
                </a:cubicBezTo>
                <a:cubicBezTo>
                  <a:pt x="11444" y="38818"/>
                  <a:pt x="12185" y="39155"/>
                  <a:pt x="12739" y="39708"/>
                </a:cubicBezTo>
                <a:cubicBezTo>
                  <a:pt x="13013" y="39982"/>
                  <a:pt x="13225" y="40310"/>
                  <a:pt x="13347" y="40679"/>
                </a:cubicBezTo>
                <a:cubicBezTo>
                  <a:pt x="13472" y="41046"/>
                  <a:pt x="13524" y="41441"/>
                  <a:pt x="13555" y="41839"/>
                </a:cubicBezTo>
                <a:lnTo>
                  <a:pt x="13707" y="44254"/>
                </a:lnTo>
                <a:cubicBezTo>
                  <a:pt x="13763" y="45061"/>
                  <a:pt x="13797" y="45861"/>
                  <a:pt x="13876" y="46674"/>
                </a:cubicBezTo>
                <a:cubicBezTo>
                  <a:pt x="13920" y="47080"/>
                  <a:pt x="13996" y="47487"/>
                  <a:pt x="14141" y="47876"/>
                </a:cubicBezTo>
                <a:cubicBezTo>
                  <a:pt x="14294" y="48262"/>
                  <a:pt x="14509" y="48623"/>
                  <a:pt x="14779" y="48934"/>
                </a:cubicBezTo>
                <a:cubicBezTo>
                  <a:pt x="15320" y="49562"/>
                  <a:pt x="16031" y="49996"/>
                  <a:pt x="16740" y="50382"/>
                </a:cubicBezTo>
                <a:cubicBezTo>
                  <a:pt x="17450" y="50771"/>
                  <a:pt x="18199" y="51088"/>
                  <a:pt x="18877" y="51511"/>
                </a:cubicBezTo>
                <a:cubicBezTo>
                  <a:pt x="19550" y="51940"/>
                  <a:pt x="20168" y="52478"/>
                  <a:pt x="20612" y="53147"/>
                </a:cubicBezTo>
                <a:cubicBezTo>
                  <a:pt x="20832" y="53480"/>
                  <a:pt x="21005" y="53848"/>
                  <a:pt x="21079" y="54242"/>
                </a:cubicBezTo>
                <a:cubicBezTo>
                  <a:pt x="21157" y="54634"/>
                  <a:pt x="21126" y="55046"/>
                  <a:pt x="20989" y="55425"/>
                </a:cubicBezTo>
                <a:cubicBezTo>
                  <a:pt x="20986" y="55431"/>
                  <a:pt x="20991" y="55437"/>
                  <a:pt x="20996" y="55440"/>
                </a:cubicBezTo>
                <a:cubicBezTo>
                  <a:pt x="20997" y="55441"/>
                  <a:pt x="20998" y="55441"/>
                  <a:pt x="20999" y="55441"/>
                </a:cubicBezTo>
                <a:cubicBezTo>
                  <a:pt x="21004" y="55441"/>
                  <a:pt x="21009" y="55437"/>
                  <a:pt x="21011" y="55433"/>
                </a:cubicBezTo>
                <a:cubicBezTo>
                  <a:pt x="21158" y="55054"/>
                  <a:pt x="21198" y="54634"/>
                  <a:pt x="21127" y="54233"/>
                </a:cubicBezTo>
                <a:cubicBezTo>
                  <a:pt x="21059" y="53830"/>
                  <a:pt x="20891" y="53449"/>
                  <a:pt x="20675" y="53105"/>
                </a:cubicBezTo>
                <a:cubicBezTo>
                  <a:pt x="20238" y="52417"/>
                  <a:pt x="19624" y="51854"/>
                  <a:pt x="18942" y="51414"/>
                </a:cubicBezTo>
                <a:cubicBezTo>
                  <a:pt x="18253" y="50974"/>
                  <a:pt x="17511" y="50651"/>
                  <a:pt x="16811" y="50256"/>
                </a:cubicBezTo>
                <a:cubicBezTo>
                  <a:pt x="16113" y="49867"/>
                  <a:pt x="15423" y="49431"/>
                  <a:pt x="14913" y="48824"/>
                </a:cubicBezTo>
                <a:cubicBezTo>
                  <a:pt x="14657" y="48523"/>
                  <a:pt x="14457" y="48179"/>
                  <a:pt x="14316" y="47813"/>
                </a:cubicBezTo>
                <a:cubicBezTo>
                  <a:pt x="14182" y="47442"/>
                  <a:pt x="14113" y="47049"/>
                  <a:pt x="14073" y="46652"/>
                </a:cubicBezTo>
                <a:cubicBezTo>
                  <a:pt x="14007" y="45858"/>
                  <a:pt x="13981" y="45045"/>
                  <a:pt x="13932" y="44241"/>
                </a:cubicBezTo>
                <a:cubicBezTo>
                  <a:pt x="13891" y="43433"/>
                  <a:pt x="13848" y="42630"/>
                  <a:pt x="13795" y="41820"/>
                </a:cubicBezTo>
                <a:cubicBezTo>
                  <a:pt x="13762" y="41414"/>
                  <a:pt x="13712" y="41001"/>
                  <a:pt x="13576" y="40602"/>
                </a:cubicBezTo>
                <a:cubicBezTo>
                  <a:pt x="13445" y="40203"/>
                  <a:pt x="13209" y="39834"/>
                  <a:pt x="12914" y="39537"/>
                </a:cubicBezTo>
                <a:cubicBezTo>
                  <a:pt x="12315" y="38941"/>
                  <a:pt x="11552" y="38598"/>
                  <a:pt x="10837" y="38238"/>
                </a:cubicBezTo>
                <a:cubicBezTo>
                  <a:pt x="10118" y="37879"/>
                  <a:pt x="9419" y="37482"/>
                  <a:pt x="8739" y="37056"/>
                </a:cubicBezTo>
                <a:cubicBezTo>
                  <a:pt x="7376" y="36201"/>
                  <a:pt x="6091" y="35226"/>
                  <a:pt x="4840" y="34210"/>
                </a:cubicBezTo>
                <a:cubicBezTo>
                  <a:pt x="4213" y="33702"/>
                  <a:pt x="3597" y="33182"/>
                  <a:pt x="2979" y="32663"/>
                </a:cubicBezTo>
                <a:cubicBezTo>
                  <a:pt x="2366" y="32139"/>
                  <a:pt x="1724" y="31645"/>
                  <a:pt x="1228" y="31024"/>
                </a:cubicBezTo>
                <a:cubicBezTo>
                  <a:pt x="734" y="30403"/>
                  <a:pt x="422" y="29648"/>
                  <a:pt x="288" y="28864"/>
                </a:cubicBezTo>
                <a:cubicBezTo>
                  <a:pt x="152" y="28079"/>
                  <a:pt x="182" y="27266"/>
                  <a:pt x="329" y="26480"/>
                </a:cubicBezTo>
                <a:cubicBezTo>
                  <a:pt x="637" y="24900"/>
                  <a:pt x="1409" y="23456"/>
                  <a:pt x="2213" y="22064"/>
                </a:cubicBezTo>
                <a:cubicBezTo>
                  <a:pt x="3024" y="20671"/>
                  <a:pt x="3823" y="19264"/>
                  <a:pt x="4782" y="17966"/>
                </a:cubicBezTo>
                <a:cubicBezTo>
                  <a:pt x="5728" y="16664"/>
                  <a:pt x="6854" y="15479"/>
                  <a:pt x="8193" y="14587"/>
                </a:cubicBezTo>
                <a:cubicBezTo>
                  <a:pt x="9529" y="13688"/>
                  <a:pt x="11013" y="13039"/>
                  <a:pt x="12515" y="12463"/>
                </a:cubicBezTo>
                <a:cubicBezTo>
                  <a:pt x="14018" y="11879"/>
                  <a:pt x="15555" y="11381"/>
                  <a:pt x="17056" y="10771"/>
                </a:cubicBezTo>
                <a:cubicBezTo>
                  <a:pt x="18553" y="10165"/>
                  <a:pt x="20033" y="9458"/>
                  <a:pt x="21323" y="8458"/>
                </a:cubicBezTo>
                <a:cubicBezTo>
                  <a:pt x="21968" y="7962"/>
                  <a:pt x="22554" y="7389"/>
                  <a:pt x="23060" y="6752"/>
                </a:cubicBezTo>
                <a:cubicBezTo>
                  <a:pt x="23573" y="6118"/>
                  <a:pt x="23979" y="5408"/>
                  <a:pt x="24322" y="4673"/>
                </a:cubicBezTo>
                <a:cubicBezTo>
                  <a:pt x="25000" y="3193"/>
                  <a:pt x="25359" y="1601"/>
                  <a:pt x="25629" y="12"/>
                </a:cubicBezTo>
                <a:cubicBezTo>
                  <a:pt x="25630" y="6"/>
                  <a:pt x="25628" y="1"/>
                  <a:pt x="25617" y="1"/>
                </a:cubicBezTo>
                <a:cubicBezTo>
                  <a:pt x="25616" y="1"/>
                  <a:pt x="25615" y="1"/>
                  <a:pt x="25614" y="1"/>
                </a:cubicBezTo>
                <a:cubicBezTo>
                  <a:pt x="25613" y="1"/>
                  <a:pt x="25613" y="1"/>
                  <a:pt x="25612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09" name="Google Shape;709;p38"/>
          <p:cNvSpPr/>
          <p:nvPr>
            <p:custDataLst>
              <p:tags r:id="rId11"/>
            </p:custDataLst>
          </p:nvPr>
        </p:nvSpPr>
        <p:spPr>
          <a:xfrm rot="8657618">
            <a:off x="-125479" y="5844329"/>
            <a:ext cx="201073" cy="146405"/>
          </a:xfrm>
          <a:custGeom>
            <a:avLst/>
            <a:gdLst/>
            <a:ahLst/>
            <a:cxnLst/>
            <a:rect l="l" t="t" r="r" b="b"/>
            <a:pathLst>
              <a:path w="2685" h="1954" extrusionOk="0">
                <a:moveTo>
                  <a:pt x="1383" y="0"/>
                </a:moveTo>
                <a:cubicBezTo>
                  <a:pt x="699" y="0"/>
                  <a:pt x="1" y="327"/>
                  <a:pt x="1" y="937"/>
                </a:cubicBezTo>
                <a:cubicBezTo>
                  <a:pt x="1" y="1627"/>
                  <a:pt x="649" y="1955"/>
                  <a:pt x="1308" y="1955"/>
                </a:cubicBezTo>
                <a:cubicBezTo>
                  <a:pt x="1990" y="1955"/>
                  <a:pt x="2684" y="1604"/>
                  <a:pt x="2684" y="940"/>
                </a:cubicBezTo>
                <a:cubicBezTo>
                  <a:pt x="2684" y="301"/>
                  <a:pt x="2040" y="0"/>
                  <a:pt x="1383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10" name="Google Shape;710;p38"/>
          <p:cNvSpPr/>
          <p:nvPr>
            <p:custDataLst>
              <p:tags r:id="rId12"/>
            </p:custDataLst>
          </p:nvPr>
        </p:nvSpPr>
        <p:spPr>
          <a:xfrm rot="6764424" flipH="1">
            <a:off x="953805" y="6192995"/>
            <a:ext cx="255115" cy="1743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11" name="Google Shape;711;p38"/>
          <p:cNvSpPr/>
          <p:nvPr>
            <p:custDataLst>
              <p:tags r:id="rId13"/>
            </p:custDataLst>
          </p:nvPr>
        </p:nvSpPr>
        <p:spPr>
          <a:xfrm rot="6764424" flipH="1">
            <a:off x="448215" y="4502359"/>
            <a:ext cx="255115" cy="1743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12" name="Google Shape;712;p38"/>
          <p:cNvSpPr/>
          <p:nvPr>
            <p:custDataLst>
              <p:tags r:id="rId14"/>
            </p:custDataLst>
          </p:nvPr>
        </p:nvSpPr>
        <p:spPr>
          <a:xfrm rot="6764424" flipH="1">
            <a:off x="649651" y="5517639"/>
            <a:ext cx="255115" cy="1743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13" name="Google Shape;713;p38"/>
          <p:cNvSpPr/>
          <p:nvPr>
            <p:custDataLst>
              <p:tags r:id="rId15"/>
            </p:custDataLst>
          </p:nvPr>
        </p:nvSpPr>
        <p:spPr>
          <a:xfrm rot="6764424" flipH="1">
            <a:off x="844660" y="6781015"/>
            <a:ext cx="255115" cy="1743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14" name="Google Shape;714;p38"/>
          <p:cNvSpPr/>
          <p:nvPr>
            <p:custDataLst>
              <p:tags r:id="rId16"/>
            </p:custDataLst>
          </p:nvPr>
        </p:nvSpPr>
        <p:spPr>
          <a:xfrm rot="351904">
            <a:off x="10796543" y="-192768"/>
            <a:ext cx="1055041" cy="3734161"/>
          </a:xfrm>
          <a:custGeom>
            <a:avLst/>
            <a:gdLst/>
            <a:ahLst/>
            <a:cxnLst/>
            <a:rect l="l" t="t" r="r" b="b"/>
            <a:pathLst>
              <a:path w="6492" h="22977" extrusionOk="0">
                <a:moveTo>
                  <a:pt x="5291" y="6219"/>
                </a:moveTo>
                <a:cubicBezTo>
                  <a:pt x="5433" y="6219"/>
                  <a:pt x="5589" y="6276"/>
                  <a:pt x="5697" y="6374"/>
                </a:cubicBezTo>
                <a:cubicBezTo>
                  <a:pt x="5898" y="6555"/>
                  <a:pt x="5983" y="6858"/>
                  <a:pt x="6026" y="7155"/>
                </a:cubicBezTo>
                <a:cubicBezTo>
                  <a:pt x="6276" y="9007"/>
                  <a:pt x="6191" y="10908"/>
                  <a:pt x="5778" y="12733"/>
                </a:cubicBezTo>
                <a:cubicBezTo>
                  <a:pt x="5641" y="13340"/>
                  <a:pt x="5468" y="13946"/>
                  <a:pt x="5182" y="14499"/>
                </a:cubicBezTo>
                <a:cubicBezTo>
                  <a:pt x="5008" y="14865"/>
                  <a:pt x="4754" y="15210"/>
                  <a:pt x="4447" y="15494"/>
                </a:cubicBezTo>
                <a:lnTo>
                  <a:pt x="4447" y="15494"/>
                </a:lnTo>
                <a:cubicBezTo>
                  <a:pt x="4513" y="13801"/>
                  <a:pt x="4598" y="12109"/>
                  <a:pt x="4718" y="10440"/>
                </a:cubicBezTo>
                <a:cubicBezTo>
                  <a:pt x="4812" y="9063"/>
                  <a:pt x="4909" y="7687"/>
                  <a:pt x="5027" y="6310"/>
                </a:cubicBezTo>
                <a:lnTo>
                  <a:pt x="5027" y="6310"/>
                </a:lnTo>
                <a:cubicBezTo>
                  <a:pt x="5095" y="6247"/>
                  <a:pt x="5190" y="6219"/>
                  <a:pt x="5291" y="6219"/>
                </a:cubicBezTo>
                <a:close/>
                <a:moveTo>
                  <a:pt x="1031" y="1"/>
                </a:moveTo>
                <a:lnTo>
                  <a:pt x="1031" y="1"/>
                </a:lnTo>
                <a:cubicBezTo>
                  <a:pt x="219" y="4220"/>
                  <a:pt x="0" y="8781"/>
                  <a:pt x="314" y="13133"/>
                </a:cubicBezTo>
                <a:cubicBezTo>
                  <a:pt x="441" y="14340"/>
                  <a:pt x="846" y="15840"/>
                  <a:pt x="2156" y="16229"/>
                </a:cubicBezTo>
                <a:cubicBezTo>
                  <a:pt x="2344" y="16280"/>
                  <a:pt x="2532" y="16304"/>
                  <a:pt x="2716" y="16304"/>
                </a:cubicBezTo>
                <a:cubicBezTo>
                  <a:pt x="3265" y="16304"/>
                  <a:pt x="3789" y="16095"/>
                  <a:pt x="4234" y="15765"/>
                </a:cubicBezTo>
                <a:lnTo>
                  <a:pt x="4234" y="15765"/>
                </a:lnTo>
                <a:cubicBezTo>
                  <a:pt x="4172" y="18169"/>
                  <a:pt x="4171" y="20574"/>
                  <a:pt x="4234" y="22976"/>
                </a:cubicBezTo>
                <a:cubicBezTo>
                  <a:pt x="4294" y="20564"/>
                  <a:pt x="4348" y="18080"/>
                  <a:pt x="4443" y="15597"/>
                </a:cubicBezTo>
                <a:lnTo>
                  <a:pt x="4443" y="15597"/>
                </a:lnTo>
                <a:cubicBezTo>
                  <a:pt x="4782" y="15299"/>
                  <a:pt x="5062" y="14931"/>
                  <a:pt x="5254" y="14538"/>
                </a:cubicBezTo>
                <a:cubicBezTo>
                  <a:pt x="6308" y="12245"/>
                  <a:pt x="6491" y="9612"/>
                  <a:pt x="6234" y="7126"/>
                </a:cubicBezTo>
                <a:cubicBezTo>
                  <a:pt x="6189" y="6812"/>
                  <a:pt x="6108" y="6462"/>
                  <a:pt x="5840" y="6210"/>
                </a:cubicBezTo>
                <a:cubicBezTo>
                  <a:pt x="5691" y="6077"/>
                  <a:pt x="5486" y="5994"/>
                  <a:pt x="5285" y="5994"/>
                </a:cubicBezTo>
                <a:cubicBezTo>
                  <a:pt x="5119" y="5994"/>
                  <a:pt x="4956" y="6051"/>
                  <a:pt x="4833" y="6186"/>
                </a:cubicBezTo>
                <a:cubicBezTo>
                  <a:pt x="4639" y="7579"/>
                  <a:pt x="4581" y="9014"/>
                  <a:pt x="4474" y="10424"/>
                </a:cubicBezTo>
                <a:cubicBezTo>
                  <a:pt x="4363" y="12171"/>
                  <a:pt x="4283" y="13921"/>
                  <a:pt x="4237" y="15671"/>
                </a:cubicBezTo>
                <a:lnTo>
                  <a:pt x="4237" y="15671"/>
                </a:lnTo>
                <a:cubicBezTo>
                  <a:pt x="3800" y="16009"/>
                  <a:pt x="3280" y="16223"/>
                  <a:pt x="2738" y="16223"/>
                </a:cubicBezTo>
                <a:cubicBezTo>
                  <a:pt x="2555" y="16223"/>
                  <a:pt x="2369" y="16199"/>
                  <a:pt x="2184" y="16146"/>
                </a:cubicBezTo>
                <a:cubicBezTo>
                  <a:pt x="918" y="15754"/>
                  <a:pt x="582" y="14289"/>
                  <a:pt x="479" y="13116"/>
                </a:cubicBezTo>
                <a:cubicBezTo>
                  <a:pt x="241" y="8741"/>
                  <a:pt x="442" y="4346"/>
                  <a:pt x="1031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15" name="Google Shape;715;p38"/>
          <p:cNvSpPr/>
          <p:nvPr>
            <p:custDataLst>
              <p:tags r:id="rId17"/>
            </p:custDataLst>
          </p:nvPr>
        </p:nvSpPr>
        <p:spPr>
          <a:xfrm rot="907992">
            <a:off x="9608036" y="111980"/>
            <a:ext cx="186213" cy="154433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16" name="Google Shape;716;p38"/>
          <p:cNvSpPr/>
          <p:nvPr>
            <p:custDataLst>
              <p:tags r:id="rId18"/>
            </p:custDataLst>
          </p:nvPr>
        </p:nvSpPr>
        <p:spPr>
          <a:xfrm rot="907992">
            <a:off x="10584244" y="327787"/>
            <a:ext cx="184896" cy="123093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9"/>
          <p:cNvSpPr txBox="1"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429001" y="816400"/>
            <a:ext cx="5334000" cy="1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8665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6935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6935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6935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6935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6935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6935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6935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6935"/>
            </a:lvl9pPr>
          </a:lstStyle>
          <a:p/>
        </p:txBody>
      </p:sp>
      <p:sp>
        <p:nvSpPr>
          <p:cNvPr id="719" name="Google Shape;719;p39"/>
          <p:cNvSpPr txBox="1"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572400" y="2673544"/>
            <a:ext cx="5047200" cy="1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0" name="Google Shape;720;p39"/>
          <p:cNvSpPr txBox="1">
            <a:spLocks noGrp="1"/>
          </p:cNvSpPr>
          <p:nvPr>
            <p:ph type="subTitle" idx="2"/>
            <p:custDataLst>
              <p:tags r:id="rId4"/>
            </p:custDataLst>
          </p:nvPr>
        </p:nvSpPr>
        <p:spPr>
          <a:xfrm rot="-962">
            <a:off x="3951627" y="5542589"/>
            <a:ext cx="4288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None/>
              <a:defRPr sz="1465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None/>
              <a:defRPr sz="1465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None/>
              <a:defRPr sz="1465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None/>
              <a:defRPr sz="1465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None/>
              <a:defRPr sz="1465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None/>
              <a:defRPr sz="1465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None/>
              <a:defRPr sz="1465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None/>
              <a:defRPr sz="1465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None/>
              <a:defRPr sz="1465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39"/>
          <p:cNvSpPr/>
          <p:nvPr>
            <p:custDataLst>
              <p:tags r:id="rId5"/>
            </p:custDataLst>
          </p:nvPr>
        </p:nvSpPr>
        <p:spPr>
          <a:xfrm rot="6403272">
            <a:off x="5930760" y="2820728"/>
            <a:ext cx="7785248" cy="4156504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94B29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22" name="Google Shape;722;p39"/>
          <p:cNvSpPr/>
          <p:nvPr>
            <p:custDataLst>
              <p:tags r:id="rId6"/>
            </p:custDataLst>
          </p:nvPr>
        </p:nvSpPr>
        <p:spPr>
          <a:xfrm rot="-5400000">
            <a:off x="4196801" y="-964624"/>
            <a:ext cx="6289401" cy="6242261"/>
          </a:xfrm>
          <a:custGeom>
            <a:avLst/>
            <a:gdLst/>
            <a:ahLst/>
            <a:cxnLst/>
            <a:rect l="l" t="t" r="r" b="b"/>
            <a:pathLst>
              <a:path w="30966" h="29251" extrusionOk="0">
                <a:moveTo>
                  <a:pt x="17580" y="4671"/>
                </a:moveTo>
                <a:cubicBezTo>
                  <a:pt x="21022" y="4671"/>
                  <a:pt x="22448" y="5481"/>
                  <a:pt x="23006" y="5993"/>
                </a:cubicBezTo>
                <a:cubicBezTo>
                  <a:pt x="24387" y="7262"/>
                  <a:pt x="26074" y="10834"/>
                  <a:pt x="26230" y="12818"/>
                </a:cubicBezTo>
                <a:cubicBezTo>
                  <a:pt x="26257" y="13174"/>
                  <a:pt x="26165" y="13622"/>
                  <a:pt x="26093" y="13928"/>
                </a:cubicBezTo>
                <a:cubicBezTo>
                  <a:pt x="25211" y="17688"/>
                  <a:pt x="22111" y="21192"/>
                  <a:pt x="17801" y="23298"/>
                </a:cubicBezTo>
                <a:cubicBezTo>
                  <a:pt x="16504" y="23932"/>
                  <a:pt x="14781" y="24572"/>
                  <a:pt x="13113" y="24572"/>
                </a:cubicBezTo>
                <a:cubicBezTo>
                  <a:pt x="12515" y="24572"/>
                  <a:pt x="11924" y="24489"/>
                  <a:pt x="11363" y="24295"/>
                </a:cubicBezTo>
                <a:cubicBezTo>
                  <a:pt x="9602" y="23686"/>
                  <a:pt x="8187" y="22058"/>
                  <a:pt x="6651" y="20150"/>
                </a:cubicBezTo>
                <a:cubicBezTo>
                  <a:pt x="5999" y="19339"/>
                  <a:pt x="5260" y="18424"/>
                  <a:pt x="4957" y="17533"/>
                </a:cubicBezTo>
                <a:cubicBezTo>
                  <a:pt x="4686" y="16741"/>
                  <a:pt x="4685" y="15759"/>
                  <a:pt x="4718" y="14905"/>
                </a:cubicBezTo>
                <a:cubicBezTo>
                  <a:pt x="4805" y="12684"/>
                  <a:pt x="5171" y="11049"/>
                  <a:pt x="5874" y="9755"/>
                </a:cubicBezTo>
                <a:cubicBezTo>
                  <a:pt x="6724" y="8182"/>
                  <a:pt x="8270" y="6844"/>
                  <a:pt x="10225" y="5985"/>
                </a:cubicBezTo>
                <a:cubicBezTo>
                  <a:pt x="11968" y="5219"/>
                  <a:pt x="14050" y="4795"/>
                  <a:pt x="16589" y="4691"/>
                </a:cubicBezTo>
                <a:cubicBezTo>
                  <a:pt x="16938" y="4678"/>
                  <a:pt x="17268" y="4671"/>
                  <a:pt x="17580" y="4671"/>
                </a:cubicBezTo>
                <a:close/>
                <a:moveTo>
                  <a:pt x="17548" y="1"/>
                </a:moveTo>
                <a:cubicBezTo>
                  <a:pt x="17174" y="1"/>
                  <a:pt x="16790" y="9"/>
                  <a:pt x="16398" y="25"/>
                </a:cubicBezTo>
                <a:cubicBezTo>
                  <a:pt x="13266" y="154"/>
                  <a:pt x="10630" y="706"/>
                  <a:pt x="8344" y="1711"/>
                </a:cubicBezTo>
                <a:cubicBezTo>
                  <a:pt x="5445" y="2985"/>
                  <a:pt x="3110" y="5051"/>
                  <a:pt x="1766" y="7530"/>
                </a:cubicBezTo>
                <a:cubicBezTo>
                  <a:pt x="710" y="9476"/>
                  <a:pt x="164" y="11763"/>
                  <a:pt x="49" y="14725"/>
                </a:cubicBezTo>
                <a:cubicBezTo>
                  <a:pt x="0" y="16009"/>
                  <a:pt x="18" y="17524"/>
                  <a:pt x="533" y="19041"/>
                </a:cubicBezTo>
                <a:cubicBezTo>
                  <a:pt x="1104" y="20713"/>
                  <a:pt x="2162" y="22025"/>
                  <a:pt x="3012" y="23081"/>
                </a:cubicBezTo>
                <a:cubicBezTo>
                  <a:pt x="4935" y="25469"/>
                  <a:pt x="6904" y="27697"/>
                  <a:pt x="9836" y="28710"/>
                </a:cubicBezTo>
                <a:cubicBezTo>
                  <a:pt x="10880" y="29070"/>
                  <a:pt x="11979" y="29251"/>
                  <a:pt x="13131" y="29251"/>
                </a:cubicBezTo>
                <a:cubicBezTo>
                  <a:pt x="15209" y="29251"/>
                  <a:pt x="17459" y="28664"/>
                  <a:pt x="19851" y="27496"/>
                </a:cubicBezTo>
                <a:cubicBezTo>
                  <a:pt x="25491" y="24740"/>
                  <a:pt x="29424" y="20183"/>
                  <a:pt x="30641" y="14995"/>
                </a:cubicBezTo>
                <a:cubicBezTo>
                  <a:pt x="30784" y="14384"/>
                  <a:pt x="30966" y="13458"/>
                  <a:pt x="30887" y="12453"/>
                </a:cubicBezTo>
                <a:cubicBezTo>
                  <a:pt x="30665" y="9622"/>
                  <a:pt x="28600" y="4788"/>
                  <a:pt x="26166" y="2552"/>
                </a:cubicBezTo>
                <a:cubicBezTo>
                  <a:pt x="24320" y="857"/>
                  <a:pt x="21424" y="1"/>
                  <a:pt x="17548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23" name="Google Shape;723;p39"/>
          <p:cNvSpPr/>
          <p:nvPr>
            <p:custDataLst>
              <p:tags r:id="rId7"/>
            </p:custDataLst>
          </p:nvPr>
        </p:nvSpPr>
        <p:spPr>
          <a:xfrm rot="-7630101">
            <a:off x="8150439" y="2278081"/>
            <a:ext cx="3603556" cy="3345201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24" name="Google Shape;724;p39"/>
          <p:cNvSpPr/>
          <p:nvPr>
            <p:custDataLst>
              <p:tags r:id="rId8"/>
            </p:custDataLst>
          </p:nvPr>
        </p:nvSpPr>
        <p:spPr>
          <a:xfrm rot="-8830938" flipH="1">
            <a:off x="-1090587" y="1470027"/>
            <a:ext cx="6675340" cy="6857937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25" name="Google Shape;725;p39"/>
          <p:cNvSpPr txBox="1"/>
          <p:nvPr>
            <p:custDataLst>
              <p:tags r:id="rId9"/>
            </p:custDataLst>
          </p:nvPr>
        </p:nvSpPr>
        <p:spPr>
          <a:xfrm>
            <a:off x="3705800" y="4705600"/>
            <a:ext cx="4780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ct val="0"/>
              </a:spcAft>
              <a:buNone/>
            </a:pPr>
            <a:r>
              <a:rPr lang="pt-BR" sz="1335">
                <a:solidFill>
                  <a:srgbClr val="2F548A"/>
                </a:solidFill>
                <a:latin typeface="Nunito"/>
                <a:ea typeface="Nunito"/>
                <a:cs typeface="Nunito"/>
                <a:sym typeface="Nunito"/>
              </a:rPr>
              <a:t>CRÉDITOS: este modelo de apresentação foi criado pelo </a:t>
            </a:r>
            <a:r>
              <a:rPr lang="pt-BR" sz="1335">
                <a:solidFill>
                  <a:srgbClr val="2F548A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10"/>
              </a:rPr>
              <a:t>Slidesgo</a:t>
            </a:r>
            <a:r>
              <a:rPr lang="pt-BR" sz="1335">
                <a:solidFill>
                  <a:srgbClr val="2F548A"/>
                </a:solidFill>
                <a:latin typeface="Nunito"/>
                <a:ea typeface="Nunito"/>
                <a:cs typeface="Nunito"/>
                <a:sym typeface="Nunito"/>
              </a:rPr>
              <a:t>, e inclui ícones da </a:t>
            </a:r>
            <a:r>
              <a:rPr lang="pt-BR" sz="1335">
                <a:solidFill>
                  <a:srgbClr val="2F548A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11"/>
              </a:rPr>
              <a:t>Flaticon</a:t>
            </a:r>
            <a:r>
              <a:rPr lang="pt-BR" sz="1335">
                <a:solidFill>
                  <a:srgbClr val="2F548A"/>
                </a:solidFill>
                <a:latin typeface="Nunito"/>
                <a:ea typeface="Nunito"/>
                <a:cs typeface="Nunito"/>
                <a:sym typeface="Nunito"/>
              </a:rPr>
              <a:t> e infográficos e imagens da </a:t>
            </a:r>
            <a:r>
              <a:rPr lang="pt-BR" sz="1335">
                <a:solidFill>
                  <a:srgbClr val="2F548A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12"/>
              </a:rPr>
              <a:t>Freepik</a:t>
            </a:r>
            <a:endParaRPr sz="1465" b="1">
              <a:solidFill>
                <a:srgbClr val="2F548A"/>
              </a:solidFill>
              <a:highlight>
                <a:srgbClr val="FFA949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26" name="Google Shape;726;p39"/>
          <p:cNvGrpSpPr/>
          <p:nvPr>
            <p:custDataLst>
              <p:tags r:id="rId13"/>
            </p:custDataLst>
          </p:nvPr>
        </p:nvGrpSpPr>
        <p:grpSpPr>
          <a:xfrm rot="-4949647">
            <a:off x="8881945" y="4104459"/>
            <a:ext cx="3646276" cy="2262885"/>
            <a:chOff x="2795556" y="3800587"/>
            <a:chExt cx="2322689" cy="1441465"/>
          </a:xfrm>
        </p:grpSpPr>
        <p:sp>
          <p:nvSpPr>
            <p:cNvPr id="727" name="Google Shape;727;p39"/>
            <p:cNvSpPr/>
            <p:nvPr>
              <p:custDataLst>
                <p:tags r:id="rId14"/>
              </p:custDataLst>
            </p:nvPr>
          </p:nvSpPr>
          <p:spPr>
            <a:xfrm>
              <a:off x="3572038" y="4820451"/>
              <a:ext cx="129219" cy="93017"/>
            </a:xfrm>
            <a:custGeom>
              <a:avLst/>
              <a:gdLst/>
              <a:ahLst/>
              <a:cxnLst/>
              <a:rect l="l" t="t" r="r" b="b"/>
              <a:pathLst>
                <a:path w="2727" h="1963" extrusionOk="0">
                  <a:moveTo>
                    <a:pt x="1104" y="1"/>
                  </a:moveTo>
                  <a:cubicBezTo>
                    <a:pt x="872" y="1"/>
                    <a:pt x="641" y="82"/>
                    <a:pt x="449" y="274"/>
                  </a:cubicBezTo>
                  <a:cubicBezTo>
                    <a:pt x="1" y="722"/>
                    <a:pt x="671" y="1963"/>
                    <a:pt x="1434" y="1963"/>
                  </a:cubicBezTo>
                  <a:cubicBezTo>
                    <a:pt x="1623" y="1963"/>
                    <a:pt x="1819" y="1886"/>
                    <a:pt x="2005" y="1700"/>
                  </a:cubicBezTo>
                  <a:cubicBezTo>
                    <a:pt x="2727" y="979"/>
                    <a:pt x="1908" y="1"/>
                    <a:pt x="1104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28" name="Google Shape;728;p39"/>
            <p:cNvSpPr/>
            <p:nvPr>
              <p:custDataLst>
                <p:tags r:id="rId15"/>
              </p:custDataLst>
            </p:nvPr>
          </p:nvSpPr>
          <p:spPr>
            <a:xfrm>
              <a:off x="3891982" y="4261246"/>
              <a:ext cx="120500" cy="99935"/>
            </a:xfrm>
            <a:custGeom>
              <a:avLst/>
              <a:gdLst/>
              <a:ahLst/>
              <a:cxnLst/>
              <a:rect l="l" t="t" r="r" b="b"/>
              <a:pathLst>
                <a:path w="2543" h="2109" extrusionOk="0">
                  <a:moveTo>
                    <a:pt x="1244" y="0"/>
                  </a:moveTo>
                  <a:cubicBezTo>
                    <a:pt x="618" y="0"/>
                    <a:pt x="1" y="342"/>
                    <a:pt x="1" y="1055"/>
                  </a:cubicBezTo>
                  <a:cubicBezTo>
                    <a:pt x="1" y="1767"/>
                    <a:pt x="618" y="2109"/>
                    <a:pt x="1245" y="2109"/>
                  </a:cubicBezTo>
                  <a:cubicBezTo>
                    <a:pt x="1889" y="2109"/>
                    <a:pt x="2542" y="1747"/>
                    <a:pt x="2542" y="1055"/>
                  </a:cubicBezTo>
                  <a:cubicBezTo>
                    <a:pt x="2543" y="363"/>
                    <a:pt x="1889" y="0"/>
                    <a:pt x="1244" y="0"/>
                  </a:cubicBezTo>
                  <a:close/>
                </a:path>
              </a:pathLst>
            </a:custGeom>
            <a:solidFill>
              <a:srgbClr val="55B96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29" name="Google Shape;729;p39"/>
            <p:cNvSpPr/>
            <p:nvPr>
              <p:custDataLst>
                <p:tags r:id="rId16"/>
              </p:custDataLst>
            </p:nvPr>
          </p:nvSpPr>
          <p:spPr>
            <a:xfrm>
              <a:off x="4535612" y="4231583"/>
              <a:ext cx="119647" cy="79654"/>
            </a:xfrm>
            <a:custGeom>
              <a:avLst/>
              <a:gdLst/>
              <a:ahLst/>
              <a:cxnLst/>
              <a:rect l="l" t="t" r="r" b="b"/>
              <a:pathLst>
                <a:path w="2525" h="1681" extrusionOk="0">
                  <a:moveTo>
                    <a:pt x="983" y="1"/>
                  </a:moveTo>
                  <a:cubicBezTo>
                    <a:pt x="446" y="1"/>
                    <a:pt x="0" y="326"/>
                    <a:pt x="192" y="1108"/>
                  </a:cubicBezTo>
                  <a:cubicBezTo>
                    <a:pt x="293" y="1523"/>
                    <a:pt x="576" y="1681"/>
                    <a:pt x="898" y="1681"/>
                  </a:cubicBezTo>
                  <a:cubicBezTo>
                    <a:pt x="1615" y="1681"/>
                    <a:pt x="2524" y="902"/>
                    <a:pt x="2062" y="440"/>
                  </a:cubicBezTo>
                  <a:cubicBezTo>
                    <a:pt x="1785" y="163"/>
                    <a:pt x="1361" y="1"/>
                    <a:pt x="983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30" name="Google Shape;730;p39"/>
            <p:cNvSpPr/>
            <p:nvPr>
              <p:custDataLst>
                <p:tags r:id="rId17"/>
              </p:custDataLst>
            </p:nvPr>
          </p:nvSpPr>
          <p:spPr>
            <a:xfrm>
              <a:off x="4605632" y="4919896"/>
              <a:ext cx="153954" cy="117752"/>
            </a:xfrm>
            <a:custGeom>
              <a:avLst/>
              <a:gdLst/>
              <a:ahLst/>
              <a:cxnLst/>
              <a:rect l="l" t="t" r="r" b="b"/>
              <a:pathLst>
                <a:path w="3248" h="2485" extrusionOk="0">
                  <a:moveTo>
                    <a:pt x="1419" y="0"/>
                  </a:moveTo>
                  <a:cubicBezTo>
                    <a:pt x="893" y="0"/>
                    <a:pt x="419" y="255"/>
                    <a:pt x="264" y="863"/>
                  </a:cubicBezTo>
                  <a:cubicBezTo>
                    <a:pt x="0" y="1902"/>
                    <a:pt x="1078" y="2484"/>
                    <a:pt x="2011" y="2484"/>
                  </a:cubicBezTo>
                  <a:cubicBezTo>
                    <a:pt x="2665" y="2484"/>
                    <a:pt x="3249" y="2198"/>
                    <a:pt x="3249" y="1583"/>
                  </a:cubicBezTo>
                  <a:cubicBezTo>
                    <a:pt x="3249" y="663"/>
                    <a:pt x="2266" y="0"/>
                    <a:pt x="1419" y="0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31" name="Google Shape;731;p39"/>
            <p:cNvSpPr/>
            <p:nvPr>
              <p:custDataLst>
                <p:tags r:id="rId18"/>
              </p:custDataLst>
            </p:nvPr>
          </p:nvSpPr>
          <p:spPr>
            <a:xfrm>
              <a:off x="4082374" y="4662976"/>
              <a:ext cx="104863" cy="76385"/>
            </a:xfrm>
            <a:custGeom>
              <a:avLst/>
              <a:gdLst/>
              <a:ahLst/>
              <a:cxnLst/>
              <a:rect l="l" t="t" r="r" b="b"/>
              <a:pathLst>
                <a:path w="2213" h="1611" extrusionOk="0">
                  <a:moveTo>
                    <a:pt x="1140" y="1"/>
                  </a:moveTo>
                  <a:cubicBezTo>
                    <a:pt x="576" y="1"/>
                    <a:pt x="1" y="270"/>
                    <a:pt x="1" y="773"/>
                  </a:cubicBezTo>
                  <a:cubicBezTo>
                    <a:pt x="1" y="1342"/>
                    <a:pt x="534" y="1612"/>
                    <a:pt x="1077" y="1612"/>
                  </a:cubicBezTo>
                  <a:cubicBezTo>
                    <a:pt x="1640" y="1612"/>
                    <a:pt x="2213" y="1322"/>
                    <a:pt x="2213" y="775"/>
                  </a:cubicBezTo>
                  <a:cubicBezTo>
                    <a:pt x="2213" y="249"/>
                    <a:pt x="1682" y="1"/>
                    <a:pt x="1140" y="1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32" name="Google Shape;732;p39"/>
            <p:cNvSpPr/>
            <p:nvPr>
              <p:custDataLst>
                <p:tags r:id="rId19"/>
              </p:custDataLst>
            </p:nvPr>
          </p:nvSpPr>
          <p:spPr>
            <a:xfrm>
              <a:off x="4187227" y="5016176"/>
              <a:ext cx="174140" cy="107896"/>
            </a:xfrm>
            <a:custGeom>
              <a:avLst/>
              <a:gdLst/>
              <a:ahLst/>
              <a:cxnLst/>
              <a:rect l="l" t="t" r="r" b="b"/>
              <a:pathLst>
                <a:path w="3675" h="2277" extrusionOk="0">
                  <a:moveTo>
                    <a:pt x="1632" y="0"/>
                  </a:moveTo>
                  <a:cubicBezTo>
                    <a:pt x="1486" y="0"/>
                    <a:pt x="1341" y="22"/>
                    <a:pt x="1206" y="70"/>
                  </a:cubicBezTo>
                  <a:cubicBezTo>
                    <a:pt x="1" y="498"/>
                    <a:pt x="977" y="2276"/>
                    <a:pt x="2005" y="2276"/>
                  </a:cubicBezTo>
                  <a:cubicBezTo>
                    <a:pt x="2233" y="2276"/>
                    <a:pt x="2463" y="2189"/>
                    <a:pt x="2673" y="1979"/>
                  </a:cubicBezTo>
                  <a:cubicBezTo>
                    <a:pt x="3674" y="978"/>
                    <a:pt x="2605" y="0"/>
                    <a:pt x="1632" y="0"/>
                  </a:cubicBezTo>
                  <a:close/>
                </a:path>
              </a:pathLst>
            </a:custGeom>
            <a:solidFill>
              <a:srgbClr val="55B96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33" name="Google Shape;733;p39"/>
            <p:cNvSpPr/>
            <p:nvPr>
              <p:custDataLst>
                <p:tags r:id="rId20"/>
              </p:custDataLst>
            </p:nvPr>
          </p:nvSpPr>
          <p:spPr>
            <a:xfrm>
              <a:off x="4867014" y="5070349"/>
              <a:ext cx="251231" cy="171702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34" name="Google Shape;734;p39"/>
            <p:cNvSpPr/>
            <p:nvPr>
              <p:custDataLst>
                <p:tags r:id="rId21"/>
              </p:custDataLst>
            </p:nvPr>
          </p:nvSpPr>
          <p:spPr>
            <a:xfrm>
              <a:off x="3897423" y="4936295"/>
              <a:ext cx="124291" cy="84961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35" name="Google Shape;735;p39"/>
            <p:cNvSpPr/>
            <p:nvPr>
              <p:custDataLst>
                <p:tags r:id="rId22"/>
              </p:custDataLst>
            </p:nvPr>
          </p:nvSpPr>
          <p:spPr>
            <a:xfrm rot="8949219">
              <a:off x="3273657" y="4070292"/>
              <a:ext cx="80485" cy="164455"/>
            </a:xfrm>
            <a:custGeom>
              <a:avLst/>
              <a:gdLst/>
              <a:ahLst/>
              <a:cxnLst/>
              <a:rect l="l" t="t" r="r" b="b"/>
              <a:pathLst>
                <a:path w="785" h="1604" extrusionOk="0">
                  <a:moveTo>
                    <a:pt x="202" y="510"/>
                  </a:moveTo>
                  <a:cubicBezTo>
                    <a:pt x="202" y="511"/>
                    <a:pt x="202" y="512"/>
                    <a:pt x="201" y="513"/>
                  </a:cubicBezTo>
                  <a:lnTo>
                    <a:pt x="201" y="513"/>
                  </a:lnTo>
                  <a:cubicBezTo>
                    <a:pt x="202" y="512"/>
                    <a:pt x="202" y="511"/>
                    <a:pt x="202" y="510"/>
                  </a:cubicBezTo>
                  <a:close/>
                  <a:moveTo>
                    <a:pt x="620" y="1025"/>
                  </a:moveTo>
                  <a:cubicBezTo>
                    <a:pt x="621" y="1031"/>
                    <a:pt x="622" y="1037"/>
                    <a:pt x="623" y="1042"/>
                  </a:cubicBezTo>
                  <a:lnTo>
                    <a:pt x="623" y="1042"/>
                  </a:lnTo>
                  <a:cubicBezTo>
                    <a:pt x="622" y="1037"/>
                    <a:pt x="621" y="1031"/>
                    <a:pt x="620" y="1025"/>
                  </a:cubicBezTo>
                  <a:close/>
                  <a:moveTo>
                    <a:pt x="624" y="1056"/>
                  </a:moveTo>
                  <a:cubicBezTo>
                    <a:pt x="623" y="1064"/>
                    <a:pt x="622" y="1073"/>
                    <a:pt x="620" y="1081"/>
                  </a:cubicBezTo>
                  <a:cubicBezTo>
                    <a:pt x="621" y="1073"/>
                    <a:pt x="622" y="1064"/>
                    <a:pt x="624" y="1056"/>
                  </a:cubicBezTo>
                  <a:close/>
                  <a:moveTo>
                    <a:pt x="331" y="0"/>
                  </a:moveTo>
                  <a:cubicBezTo>
                    <a:pt x="260" y="0"/>
                    <a:pt x="173" y="32"/>
                    <a:pt x="124" y="87"/>
                  </a:cubicBezTo>
                  <a:cubicBezTo>
                    <a:pt x="30" y="197"/>
                    <a:pt x="1" y="404"/>
                    <a:pt x="127" y="504"/>
                  </a:cubicBezTo>
                  <a:cubicBezTo>
                    <a:pt x="148" y="521"/>
                    <a:pt x="167" y="537"/>
                    <a:pt x="184" y="556"/>
                  </a:cubicBezTo>
                  <a:cubicBezTo>
                    <a:pt x="187" y="558"/>
                    <a:pt x="189" y="560"/>
                    <a:pt x="191" y="562"/>
                  </a:cubicBezTo>
                  <a:lnTo>
                    <a:pt x="191" y="562"/>
                  </a:lnTo>
                  <a:cubicBezTo>
                    <a:pt x="189" y="571"/>
                    <a:pt x="186" y="580"/>
                    <a:pt x="183" y="589"/>
                  </a:cubicBezTo>
                  <a:cubicBezTo>
                    <a:pt x="180" y="599"/>
                    <a:pt x="176" y="609"/>
                    <a:pt x="172" y="619"/>
                  </a:cubicBezTo>
                  <a:lnTo>
                    <a:pt x="172" y="619"/>
                  </a:lnTo>
                  <a:cubicBezTo>
                    <a:pt x="134" y="701"/>
                    <a:pt x="91" y="786"/>
                    <a:pt x="68" y="874"/>
                  </a:cubicBezTo>
                  <a:cubicBezTo>
                    <a:pt x="14" y="1082"/>
                    <a:pt x="68" y="1271"/>
                    <a:pt x="158" y="1459"/>
                  </a:cubicBezTo>
                  <a:cubicBezTo>
                    <a:pt x="202" y="1551"/>
                    <a:pt x="311" y="1604"/>
                    <a:pt x="415" y="1604"/>
                  </a:cubicBezTo>
                  <a:cubicBezTo>
                    <a:pt x="466" y="1604"/>
                    <a:pt x="516" y="1591"/>
                    <a:pt x="557" y="1564"/>
                  </a:cubicBezTo>
                  <a:cubicBezTo>
                    <a:pt x="699" y="1472"/>
                    <a:pt x="732" y="1313"/>
                    <a:pt x="663" y="1165"/>
                  </a:cubicBezTo>
                  <a:cubicBezTo>
                    <a:pt x="657" y="1152"/>
                    <a:pt x="653" y="1136"/>
                    <a:pt x="644" y="1123"/>
                  </a:cubicBezTo>
                  <a:lnTo>
                    <a:pt x="644" y="1123"/>
                  </a:lnTo>
                  <a:cubicBezTo>
                    <a:pt x="643" y="1121"/>
                    <a:pt x="643" y="1119"/>
                    <a:pt x="642" y="1117"/>
                  </a:cubicBezTo>
                  <a:cubicBezTo>
                    <a:pt x="636" y="1102"/>
                    <a:pt x="632" y="1086"/>
                    <a:pt x="628" y="1070"/>
                  </a:cubicBezTo>
                  <a:lnTo>
                    <a:pt x="628" y="1070"/>
                  </a:lnTo>
                  <a:cubicBezTo>
                    <a:pt x="628" y="1058"/>
                    <a:pt x="628" y="1047"/>
                    <a:pt x="628" y="1036"/>
                  </a:cubicBezTo>
                  <a:lnTo>
                    <a:pt x="628" y="1036"/>
                  </a:lnTo>
                  <a:cubicBezTo>
                    <a:pt x="630" y="1031"/>
                    <a:pt x="631" y="1026"/>
                    <a:pt x="632" y="1021"/>
                  </a:cubicBezTo>
                  <a:cubicBezTo>
                    <a:pt x="635" y="1010"/>
                    <a:pt x="657" y="969"/>
                    <a:pt x="655" y="957"/>
                  </a:cubicBezTo>
                  <a:lnTo>
                    <a:pt x="655" y="957"/>
                  </a:lnTo>
                  <a:cubicBezTo>
                    <a:pt x="656" y="954"/>
                    <a:pt x="657" y="952"/>
                    <a:pt x="659" y="949"/>
                  </a:cubicBezTo>
                  <a:cubicBezTo>
                    <a:pt x="666" y="930"/>
                    <a:pt x="674" y="914"/>
                    <a:pt x="682" y="896"/>
                  </a:cubicBezTo>
                  <a:cubicBezTo>
                    <a:pt x="714" y="821"/>
                    <a:pt x="750" y="745"/>
                    <a:pt x="763" y="663"/>
                  </a:cubicBezTo>
                  <a:cubicBezTo>
                    <a:pt x="784" y="536"/>
                    <a:pt x="773" y="427"/>
                    <a:pt x="720" y="310"/>
                  </a:cubicBezTo>
                  <a:cubicBezTo>
                    <a:pt x="680" y="222"/>
                    <a:pt x="612" y="147"/>
                    <a:pt x="537" y="87"/>
                  </a:cubicBezTo>
                  <a:cubicBezTo>
                    <a:pt x="474" y="36"/>
                    <a:pt x="414" y="0"/>
                    <a:pt x="331" y="0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36" name="Google Shape;736;p39"/>
            <p:cNvSpPr/>
            <p:nvPr>
              <p:custDataLst>
                <p:tags r:id="rId23"/>
              </p:custDataLst>
            </p:nvPr>
          </p:nvSpPr>
          <p:spPr>
            <a:xfrm rot="8949219">
              <a:off x="3172944" y="4938178"/>
              <a:ext cx="76999" cy="81202"/>
            </a:xfrm>
            <a:custGeom>
              <a:avLst/>
              <a:gdLst/>
              <a:ahLst/>
              <a:cxnLst/>
              <a:rect l="l" t="t" r="r" b="b"/>
              <a:pathLst>
                <a:path w="751" h="792" extrusionOk="0">
                  <a:moveTo>
                    <a:pt x="93" y="500"/>
                  </a:moveTo>
                  <a:cubicBezTo>
                    <a:pt x="95" y="502"/>
                    <a:pt x="98" y="504"/>
                    <a:pt x="100" y="505"/>
                  </a:cubicBezTo>
                  <a:lnTo>
                    <a:pt x="100" y="505"/>
                  </a:lnTo>
                  <a:cubicBezTo>
                    <a:pt x="97" y="504"/>
                    <a:pt x="95" y="502"/>
                    <a:pt x="93" y="500"/>
                  </a:cubicBezTo>
                  <a:close/>
                  <a:moveTo>
                    <a:pt x="136" y="531"/>
                  </a:moveTo>
                  <a:cubicBezTo>
                    <a:pt x="137" y="533"/>
                    <a:pt x="139" y="534"/>
                    <a:pt x="140" y="536"/>
                  </a:cubicBezTo>
                  <a:lnTo>
                    <a:pt x="140" y="536"/>
                  </a:lnTo>
                  <a:cubicBezTo>
                    <a:pt x="140" y="536"/>
                    <a:pt x="140" y="536"/>
                    <a:pt x="140" y="536"/>
                  </a:cubicBezTo>
                  <a:lnTo>
                    <a:pt x="140" y="536"/>
                  </a:lnTo>
                  <a:cubicBezTo>
                    <a:pt x="139" y="534"/>
                    <a:pt x="137" y="533"/>
                    <a:pt x="136" y="531"/>
                  </a:cubicBezTo>
                  <a:close/>
                  <a:moveTo>
                    <a:pt x="142" y="539"/>
                  </a:moveTo>
                  <a:cubicBezTo>
                    <a:pt x="142" y="539"/>
                    <a:pt x="142" y="539"/>
                    <a:pt x="142" y="539"/>
                  </a:cubicBezTo>
                  <a:lnTo>
                    <a:pt x="142" y="539"/>
                  </a:lnTo>
                  <a:cubicBezTo>
                    <a:pt x="143" y="540"/>
                    <a:pt x="143" y="540"/>
                    <a:pt x="144" y="541"/>
                  </a:cubicBezTo>
                  <a:lnTo>
                    <a:pt x="144" y="541"/>
                  </a:lnTo>
                  <a:cubicBezTo>
                    <a:pt x="143" y="540"/>
                    <a:pt x="143" y="540"/>
                    <a:pt x="142" y="539"/>
                  </a:cubicBezTo>
                  <a:close/>
                  <a:moveTo>
                    <a:pt x="175" y="581"/>
                  </a:moveTo>
                  <a:cubicBezTo>
                    <a:pt x="177" y="584"/>
                    <a:pt x="179" y="586"/>
                    <a:pt x="181" y="589"/>
                  </a:cubicBezTo>
                  <a:cubicBezTo>
                    <a:pt x="179" y="586"/>
                    <a:pt x="177" y="584"/>
                    <a:pt x="175" y="581"/>
                  </a:cubicBezTo>
                  <a:close/>
                  <a:moveTo>
                    <a:pt x="286" y="1"/>
                  </a:moveTo>
                  <a:cubicBezTo>
                    <a:pt x="263" y="1"/>
                    <a:pt x="241" y="4"/>
                    <a:pt x="219" y="12"/>
                  </a:cubicBezTo>
                  <a:cubicBezTo>
                    <a:pt x="181" y="21"/>
                    <a:pt x="148" y="37"/>
                    <a:pt x="120" y="63"/>
                  </a:cubicBezTo>
                  <a:cubicBezTo>
                    <a:pt x="88" y="84"/>
                    <a:pt x="62" y="111"/>
                    <a:pt x="44" y="145"/>
                  </a:cubicBezTo>
                  <a:cubicBezTo>
                    <a:pt x="34" y="168"/>
                    <a:pt x="24" y="191"/>
                    <a:pt x="14" y="215"/>
                  </a:cubicBezTo>
                  <a:cubicBezTo>
                    <a:pt x="0" y="267"/>
                    <a:pt x="0" y="319"/>
                    <a:pt x="14" y="370"/>
                  </a:cubicBezTo>
                  <a:cubicBezTo>
                    <a:pt x="23" y="394"/>
                    <a:pt x="33" y="417"/>
                    <a:pt x="44" y="440"/>
                  </a:cubicBezTo>
                  <a:cubicBezTo>
                    <a:pt x="64" y="474"/>
                    <a:pt x="91" y="503"/>
                    <a:pt x="124" y="527"/>
                  </a:cubicBezTo>
                  <a:lnTo>
                    <a:pt x="124" y="527"/>
                  </a:lnTo>
                  <a:cubicBezTo>
                    <a:pt x="136" y="538"/>
                    <a:pt x="148" y="550"/>
                    <a:pt x="159" y="563"/>
                  </a:cubicBezTo>
                  <a:lnTo>
                    <a:pt x="159" y="563"/>
                  </a:lnTo>
                  <a:cubicBezTo>
                    <a:pt x="176" y="589"/>
                    <a:pt x="192" y="618"/>
                    <a:pt x="205" y="647"/>
                  </a:cubicBezTo>
                  <a:cubicBezTo>
                    <a:pt x="220" y="665"/>
                    <a:pt x="235" y="686"/>
                    <a:pt x="251" y="706"/>
                  </a:cubicBezTo>
                  <a:cubicBezTo>
                    <a:pt x="276" y="734"/>
                    <a:pt x="307" y="755"/>
                    <a:pt x="345" y="766"/>
                  </a:cubicBezTo>
                  <a:cubicBezTo>
                    <a:pt x="368" y="779"/>
                    <a:pt x="393" y="786"/>
                    <a:pt x="418" y="786"/>
                  </a:cubicBezTo>
                  <a:cubicBezTo>
                    <a:pt x="434" y="789"/>
                    <a:pt x="451" y="791"/>
                    <a:pt x="467" y="791"/>
                  </a:cubicBezTo>
                  <a:cubicBezTo>
                    <a:pt x="490" y="791"/>
                    <a:pt x="513" y="788"/>
                    <a:pt x="535" y="780"/>
                  </a:cubicBezTo>
                  <a:cubicBezTo>
                    <a:pt x="558" y="771"/>
                    <a:pt x="581" y="762"/>
                    <a:pt x="604" y="751"/>
                  </a:cubicBezTo>
                  <a:cubicBezTo>
                    <a:pt x="623" y="735"/>
                    <a:pt x="644" y="720"/>
                    <a:pt x="663" y="706"/>
                  </a:cubicBezTo>
                  <a:cubicBezTo>
                    <a:pt x="691" y="680"/>
                    <a:pt x="712" y="648"/>
                    <a:pt x="723" y="611"/>
                  </a:cubicBezTo>
                  <a:cubicBezTo>
                    <a:pt x="740" y="577"/>
                    <a:pt x="750" y="539"/>
                    <a:pt x="747" y="499"/>
                  </a:cubicBezTo>
                  <a:cubicBezTo>
                    <a:pt x="746" y="482"/>
                    <a:pt x="744" y="465"/>
                    <a:pt x="741" y="447"/>
                  </a:cubicBezTo>
                  <a:cubicBezTo>
                    <a:pt x="744" y="408"/>
                    <a:pt x="735" y="369"/>
                    <a:pt x="717" y="335"/>
                  </a:cubicBezTo>
                  <a:cubicBezTo>
                    <a:pt x="705" y="298"/>
                    <a:pt x="686" y="269"/>
                    <a:pt x="657" y="241"/>
                  </a:cubicBezTo>
                  <a:cubicBezTo>
                    <a:pt x="644" y="227"/>
                    <a:pt x="630" y="215"/>
                    <a:pt x="615" y="205"/>
                  </a:cubicBezTo>
                  <a:lnTo>
                    <a:pt x="615" y="205"/>
                  </a:lnTo>
                  <a:cubicBezTo>
                    <a:pt x="594" y="179"/>
                    <a:pt x="574" y="153"/>
                    <a:pt x="550" y="129"/>
                  </a:cubicBezTo>
                  <a:cubicBezTo>
                    <a:pt x="517" y="96"/>
                    <a:pt x="479" y="69"/>
                    <a:pt x="443" y="40"/>
                  </a:cubicBezTo>
                  <a:cubicBezTo>
                    <a:pt x="408" y="18"/>
                    <a:pt x="373" y="8"/>
                    <a:pt x="335" y="6"/>
                  </a:cubicBezTo>
                  <a:cubicBezTo>
                    <a:pt x="319" y="3"/>
                    <a:pt x="302" y="1"/>
                    <a:pt x="286" y="1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37" name="Google Shape;737;p39"/>
            <p:cNvSpPr/>
            <p:nvPr>
              <p:custDataLst>
                <p:tags r:id="rId24"/>
              </p:custDataLst>
            </p:nvPr>
          </p:nvSpPr>
          <p:spPr>
            <a:xfrm rot="8949219">
              <a:off x="4363329" y="4691657"/>
              <a:ext cx="102733" cy="109397"/>
            </a:xfrm>
            <a:custGeom>
              <a:avLst/>
              <a:gdLst/>
              <a:ahLst/>
              <a:cxnLst/>
              <a:rect l="l" t="t" r="r" b="b"/>
              <a:pathLst>
                <a:path w="1002" h="1067" extrusionOk="0">
                  <a:moveTo>
                    <a:pt x="440" y="358"/>
                  </a:moveTo>
                  <a:cubicBezTo>
                    <a:pt x="438" y="363"/>
                    <a:pt x="435" y="369"/>
                    <a:pt x="432" y="375"/>
                  </a:cubicBezTo>
                  <a:lnTo>
                    <a:pt x="432" y="375"/>
                  </a:lnTo>
                  <a:cubicBezTo>
                    <a:pt x="435" y="369"/>
                    <a:pt x="437" y="363"/>
                    <a:pt x="440" y="358"/>
                  </a:cubicBezTo>
                  <a:close/>
                  <a:moveTo>
                    <a:pt x="424" y="379"/>
                  </a:moveTo>
                  <a:cubicBezTo>
                    <a:pt x="423" y="382"/>
                    <a:pt x="423" y="385"/>
                    <a:pt x="422" y="388"/>
                  </a:cubicBezTo>
                  <a:lnTo>
                    <a:pt x="422" y="388"/>
                  </a:lnTo>
                  <a:cubicBezTo>
                    <a:pt x="423" y="385"/>
                    <a:pt x="423" y="382"/>
                    <a:pt x="424" y="379"/>
                  </a:cubicBezTo>
                  <a:close/>
                  <a:moveTo>
                    <a:pt x="538" y="584"/>
                  </a:moveTo>
                  <a:cubicBezTo>
                    <a:pt x="541" y="585"/>
                    <a:pt x="543" y="586"/>
                    <a:pt x="546" y="587"/>
                  </a:cubicBezTo>
                  <a:cubicBezTo>
                    <a:pt x="543" y="586"/>
                    <a:pt x="541" y="585"/>
                    <a:pt x="538" y="584"/>
                  </a:cubicBezTo>
                  <a:close/>
                  <a:moveTo>
                    <a:pt x="514" y="0"/>
                  </a:moveTo>
                  <a:cubicBezTo>
                    <a:pt x="440" y="0"/>
                    <a:pt x="368" y="13"/>
                    <a:pt x="296" y="13"/>
                  </a:cubicBezTo>
                  <a:cubicBezTo>
                    <a:pt x="220" y="13"/>
                    <a:pt x="141" y="46"/>
                    <a:pt x="89" y="100"/>
                  </a:cubicBezTo>
                  <a:cubicBezTo>
                    <a:pt x="39" y="150"/>
                    <a:pt x="1" y="234"/>
                    <a:pt x="3" y="306"/>
                  </a:cubicBezTo>
                  <a:cubicBezTo>
                    <a:pt x="6" y="382"/>
                    <a:pt x="31" y="460"/>
                    <a:pt x="89" y="513"/>
                  </a:cubicBezTo>
                  <a:cubicBezTo>
                    <a:pt x="131" y="548"/>
                    <a:pt x="177" y="575"/>
                    <a:pt x="229" y="587"/>
                  </a:cubicBezTo>
                  <a:lnTo>
                    <a:pt x="229" y="587"/>
                  </a:lnTo>
                  <a:cubicBezTo>
                    <a:pt x="186" y="640"/>
                    <a:pt x="160" y="709"/>
                    <a:pt x="160" y="775"/>
                  </a:cubicBezTo>
                  <a:cubicBezTo>
                    <a:pt x="160" y="846"/>
                    <a:pt x="192" y="931"/>
                    <a:pt x="247" y="980"/>
                  </a:cubicBezTo>
                  <a:cubicBezTo>
                    <a:pt x="300" y="1030"/>
                    <a:pt x="369" y="1067"/>
                    <a:pt x="443" y="1067"/>
                  </a:cubicBezTo>
                  <a:cubicBezTo>
                    <a:pt x="446" y="1067"/>
                    <a:pt x="449" y="1067"/>
                    <a:pt x="452" y="1067"/>
                  </a:cubicBezTo>
                  <a:cubicBezTo>
                    <a:pt x="531" y="1062"/>
                    <a:pt x="603" y="1037"/>
                    <a:pt x="659" y="980"/>
                  </a:cubicBezTo>
                  <a:cubicBezTo>
                    <a:pt x="706" y="935"/>
                    <a:pt x="756" y="895"/>
                    <a:pt x="801" y="847"/>
                  </a:cubicBezTo>
                  <a:cubicBezTo>
                    <a:pt x="880" y="765"/>
                    <a:pt x="953" y="668"/>
                    <a:pt x="981" y="558"/>
                  </a:cubicBezTo>
                  <a:cubicBezTo>
                    <a:pt x="1002" y="480"/>
                    <a:pt x="1002" y="399"/>
                    <a:pt x="983" y="321"/>
                  </a:cubicBezTo>
                  <a:cubicBezTo>
                    <a:pt x="981" y="314"/>
                    <a:pt x="979" y="306"/>
                    <a:pt x="976" y="300"/>
                  </a:cubicBezTo>
                  <a:cubicBezTo>
                    <a:pt x="965" y="272"/>
                    <a:pt x="954" y="242"/>
                    <a:pt x="938" y="215"/>
                  </a:cubicBezTo>
                  <a:cubicBezTo>
                    <a:pt x="921" y="183"/>
                    <a:pt x="897" y="152"/>
                    <a:pt x="870" y="127"/>
                  </a:cubicBezTo>
                  <a:cubicBezTo>
                    <a:pt x="771" y="35"/>
                    <a:pt x="646" y="0"/>
                    <a:pt x="514" y="0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38" name="Google Shape;738;p39"/>
            <p:cNvSpPr/>
            <p:nvPr>
              <p:custDataLst>
                <p:tags r:id="rId25"/>
              </p:custDataLst>
            </p:nvPr>
          </p:nvSpPr>
          <p:spPr>
            <a:xfrm rot="8949219">
              <a:off x="2819865" y="4088499"/>
              <a:ext cx="120470" cy="128058"/>
            </a:xfrm>
            <a:custGeom>
              <a:avLst/>
              <a:gdLst/>
              <a:ahLst/>
              <a:cxnLst/>
              <a:rect l="l" t="t" r="r" b="b"/>
              <a:pathLst>
                <a:path w="1175" h="1249" extrusionOk="0">
                  <a:moveTo>
                    <a:pt x="608" y="1"/>
                  </a:moveTo>
                  <a:cubicBezTo>
                    <a:pt x="601" y="1"/>
                    <a:pt x="595" y="1"/>
                    <a:pt x="588" y="1"/>
                  </a:cubicBezTo>
                  <a:lnTo>
                    <a:pt x="432" y="21"/>
                  </a:lnTo>
                  <a:cubicBezTo>
                    <a:pt x="333" y="48"/>
                    <a:pt x="248" y="100"/>
                    <a:pt x="174" y="172"/>
                  </a:cubicBezTo>
                  <a:cubicBezTo>
                    <a:pt x="144" y="211"/>
                    <a:pt x="113" y="250"/>
                    <a:pt x="82" y="291"/>
                  </a:cubicBezTo>
                  <a:cubicBezTo>
                    <a:pt x="30" y="382"/>
                    <a:pt x="3" y="480"/>
                    <a:pt x="3" y="586"/>
                  </a:cubicBezTo>
                  <a:lnTo>
                    <a:pt x="3" y="664"/>
                  </a:lnTo>
                  <a:cubicBezTo>
                    <a:pt x="0" y="744"/>
                    <a:pt x="17" y="819"/>
                    <a:pt x="54" y="889"/>
                  </a:cubicBezTo>
                  <a:cubicBezTo>
                    <a:pt x="77" y="961"/>
                    <a:pt x="118" y="1024"/>
                    <a:pt x="174" y="1078"/>
                  </a:cubicBezTo>
                  <a:cubicBezTo>
                    <a:pt x="227" y="1135"/>
                    <a:pt x="290" y="1174"/>
                    <a:pt x="363" y="1198"/>
                  </a:cubicBezTo>
                  <a:cubicBezTo>
                    <a:pt x="428" y="1232"/>
                    <a:pt x="498" y="1248"/>
                    <a:pt x="574" y="1248"/>
                  </a:cubicBezTo>
                  <a:cubicBezTo>
                    <a:pt x="579" y="1248"/>
                    <a:pt x="583" y="1248"/>
                    <a:pt x="588" y="1248"/>
                  </a:cubicBezTo>
                  <a:lnTo>
                    <a:pt x="743" y="1227"/>
                  </a:lnTo>
                  <a:cubicBezTo>
                    <a:pt x="842" y="1200"/>
                    <a:pt x="928" y="1150"/>
                    <a:pt x="1002" y="1078"/>
                  </a:cubicBezTo>
                  <a:cubicBezTo>
                    <a:pt x="1032" y="1037"/>
                    <a:pt x="1063" y="998"/>
                    <a:pt x="1093" y="959"/>
                  </a:cubicBezTo>
                  <a:cubicBezTo>
                    <a:pt x="1145" y="867"/>
                    <a:pt x="1172" y="768"/>
                    <a:pt x="1173" y="664"/>
                  </a:cubicBezTo>
                  <a:lnTo>
                    <a:pt x="1173" y="586"/>
                  </a:lnTo>
                  <a:cubicBezTo>
                    <a:pt x="1175" y="505"/>
                    <a:pt x="1159" y="430"/>
                    <a:pt x="1122" y="360"/>
                  </a:cubicBezTo>
                  <a:cubicBezTo>
                    <a:pt x="1098" y="288"/>
                    <a:pt x="1058" y="225"/>
                    <a:pt x="1002" y="172"/>
                  </a:cubicBezTo>
                  <a:cubicBezTo>
                    <a:pt x="949" y="114"/>
                    <a:pt x="885" y="75"/>
                    <a:pt x="813" y="52"/>
                  </a:cubicBezTo>
                  <a:cubicBezTo>
                    <a:pt x="749" y="18"/>
                    <a:pt x="681" y="1"/>
                    <a:pt x="608" y="1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39" name="Google Shape;739;p39"/>
            <p:cNvSpPr/>
            <p:nvPr>
              <p:custDataLst>
                <p:tags r:id="rId26"/>
              </p:custDataLst>
            </p:nvPr>
          </p:nvSpPr>
          <p:spPr>
            <a:xfrm rot="8949219">
              <a:off x="3085011" y="4551318"/>
              <a:ext cx="128468" cy="127955"/>
            </a:xfrm>
            <a:custGeom>
              <a:avLst/>
              <a:gdLst/>
              <a:ahLst/>
              <a:cxnLst/>
              <a:rect l="l" t="t" r="r" b="b"/>
              <a:pathLst>
                <a:path w="1253" h="1248" extrusionOk="0">
                  <a:moveTo>
                    <a:pt x="665" y="0"/>
                  </a:moveTo>
                  <a:lnTo>
                    <a:pt x="509" y="21"/>
                  </a:lnTo>
                  <a:cubicBezTo>
                    <a:pt x="411" y="48"/>
                    <a:pt x="325" y="99"/>
                    <a:pt x="252" y="171"/>
                  </a:cubicBezTo>
                  <a:lnTo>
                    <a:pt x="173" y="249"/>
                  </a:lnTo>
                  <a:cubicBezTo>
                    <a:pt x="116" y="302"/>
                    <a:pt x="77" y="365"/>
                    <a:pt x="53" y="437"/>
                  </a:cubicBezTo>
                  <a:cubicBezTo>
                    <a:pt x="17" y="507"/>
                    <a:pt x="0" y="583"/>
                    <a:pt x="2" y="662"/>
                  </a:cubicBezTo>
                  <a:cubicBezTo>
                    <a:pt x="0" y="743"/>
                    <a:pt x="17" y="819"/>
                    <a:pt x="53" y="889"/>
                  </a:cubicBezTo>
                  <a:cubicBezTo>
                    <a:pt x="77" y="961"/>
                    <a:pt x="117" y="1023"/>
                    <a:pt x="173" y="1077"/>
                  </a:cubicBezTo>
                  <a:cubicBezTo>
                    <a:pt x="213" y="1107"/>
                    <a:pt x="253" y="1138"/>
                    <a:pt x="292" y="1168"/>
                  </a:cubicBezTo>
                  <a:cubicBezTo>
                    <a:pt x="384" y="1222"/>
                    <a:pt x="482" y="1247"/>
                    <a:pt x="587" y="1247"/>
                  </a:cubicBezTo>
                  <a:lnTo>
                    <a:pt x="743" y="1227"/>
                  </a:lnTo>
                  <a:cubicBezTo>
                    <a:pt x="843" y="1200"/>
                    <a:pt x="927" y="1149"/>
                    <a:pt x="1001" y="1077"/>
                  </a:cubicBezTo>
                  <a:lnTo>
                    <a:pt x="1079" y="999"/>
                  </a:lnTo>
                  <a:cubicBezTo>
                    <a:pt x="1137" y="945"/>
                    <a:pt x="1176" y="882"/>
                    <a:pt x="1199" y="810"/>
                  </a:cubicBezTo>
                  <a:cubicBezTo>
                    <a:pt x="1236" y="741"/>
                    <a:pt x="1253" y="666"/>
                    <a:pt x="1249" y="585"/>
                  </a:cubicBezTo>
                  <a:cubicBezTo>
                    <a:pt x="1253" y="504"/>
                    <a:pt x="1236" y="430"/>
                    <a:pt x="1199" y="360"/>
                  </a:cubicBezTo>
                  <a:cubicBezTo>
                    <a:pt x="1176" y="288"/>
                    <a:pt x="1135" y="224"/>
                    <a:pt x="1079" y="171"/>
                  </a:cubicBezTo>
                  <a:cubicBezTo>
                    <a:pt x="1039" y="141"/>
                    <a:pt x="1000" y="109"/>
                    <a:pt x="960" y="80"/>
                  </a:cubicBezTo>
                  <a:cubicBezTo>
                    <a:pt x="869" y="26"/>
                    <a:pt x="771" y="0"/>
                    <a:pt x="665" y="0"/>
                  </a:cubicBezTo>
                  <a:close/>
                </a:path>
              </a:pathLst>
            </a:custGeom>
            <a:solidFill>
              <a:srgbClr val="55B96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40" name="Google Shape;740;p39"/>
            <p:cNvSpPr/>
            <p:nvPr>
              <p:custDataLst>
                <p:tags r:id="rId27"/>
              </p:custDataLst>
            </p:nvPr>
          </p:nvSpPr>
          <p:spPr>
            <a:xfrm rot="8949219">
              <a:off x="3275254" y="4762004"/>
              <a:ext cx="77306" cy="60081"/>
            </a:xfrm>
            <a:custGeom>
              <a:avLst/>
              <a:gdLst/>
              <a:ahLst/>
              <a:cxnLst/>
              <a:rect l="l" t="t" r="r" b="b"/>
              <a:pathLst>
                <a:path w="754" h="586" extrusionOk="0">
                  <a:moveTo>
                    <a:pt x="376" y="1"/>
                  </a:moveTo>
                  <a:cubicBezTo>
                    <a:pt x="0" y="1"/>
                    <a:pt x="0" y="585"/>
                    <a:pt x="376" y="585"/>
                  </a:cubicBezTo>
                  <a:cubicBezTo>
                    <a:pt x="751" y="585"/>
                    <a:pt x="753" y="1"/>
                    <a:pt x="376" y="1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41" name="Google Shape;741;p39"/>
            <p:cNvSpPr/>
            <p:nvPr>
              <p:custDataLst>
                <p:tags r:id="rId28"/>
              </p:custDataLst>
            </p:nvPr>
          </p:nvSpPr>
          <p:spPr>
            <a:xfrm rot="8949219">
              <a:off x="3568683" y="5040856"/>
              <a:ext cx="135952" cy="143949"/>
            </a:xfrm>
            <a:custGeom>
              <a:avLst/>
              <a:gdLst/>
              <a:ahLst/>
              <a:cxnLst/>
              <a:rect l="l" t="t" r="r" b="b"/>
              <a:pathLst>
                <a:path w="1326" h="1404" extrusionOk="0">
                  <a:moveTo>
                    <a:pt x="565" y="1"/>
                  </a:moveTo>
                  <a:cubicBezTo>
                    <a:pt x="492" y="1"/>
                    <a:pt x="423" y="17"/>
                    <a:pt x="359" y="51"/>
                  </a:cubicBezTo>
                  <a:cubicBezTo>
                    <a:pt x="287" y="74"/>
                    <a:pt x="224" y="116"/>
                    <a:pt x="171" y="172"/>
                  </a:cubicBezTo>
                  <a:cubicBezTo>
                    <a:pt x="140" y="211"/>
                    <a:pt x="110" y="250"/>
                    <a:pt x="79" y="291"/>
                  </a:cubicBezTo>
                  <a:cubicBezTo>
                    <a:pt x="26" y="382"/>
                    <a:pt x="0" y="480"/>
                    <a:pt x="0" y="586"/>
                  </a:cubicBezTo>
                  <a:lnTo>
                    <a:pt x="20" y="741"/>
                  </a:lnTo>
                  <a:cubicBezTo>
                    <a:pt x="45" y="824"/>
                    <a:pt x="84" y="899"/>
                    <a:pt x="138" y="963"/>
                  </a:cubicBezTo>
                  <a:lnTo>
                    <a:pt x="138" y="963"/>
                  </a:lnTo>
                  <a:cubicBezTo>
                    <a:pt x="147" y="978"/>
                    <a:pt x="156" y="994"/>
                    <a:pt x="165" y="1010"/>
                  </a:cubicBezTo>
                  <a:cubicBezTo>
                    <a:pt x="176" y="1030"/>
                    <a:pt x="187" y="1047"/>
                    <a:pt x="198" y="1064"/>
                  </a:cubicBezTo>
                  <a:cubicBezTo>
                    <a:pt x="204" y="1074"/>
                    <a:pt x="210" y="1082"/>
                    <a:pt x="217" y="1091"/>
                  </a:cubicBezTo>
                  <a:cubicBezTo>
                    <a:pt x="253" y="1139"/>
                    <a:pt x="288" y="1188"/>
                    <a:pt x="328" y="1233"/>
                  </a:cubicBezTo>
                  <a:cubicBezTo>
                    <a:pt x="381" y="1290"/>
                    <a:pt x="444" y="1330"/>
                    <a:pt x="516" y="1353"/>
                  </a:cubicBezTo>
                  <a:cubicBezTo>
                    <a:pt x="580" y="1387"/>
                    <a:pt x="649" y="1404"/>
                    <a:pt x="722" y="1404"/>
                  </a:cubicBezTo>
                  <a:cubicBezTo>
                    <a:pt x="728" y="1404"/>
                    <a:pt x="735" y="1404"/>
                    <a:pt x="741" y="1403"/>
                  </a:cubicBezTo>
                  <a:cubicBezTo>
                    <a:pt x="748" y="1404"/>
                    <a:pt x="755" y="1404"/>
                    <a:pt x="761" y="1404"/>
                  </a:cubicBezTo>
                  <a:cubicBezTo>
                    <a:pt x="835" y="1404"/>
                    <a:pt x="903" y="1387"/>
                    <a:pt x="968" y="1353"/>
                  </a:cubicBezTo>
                  <a:cubicBezTo>
                    <a:pt x="1040" y="1330"/>
                    <a:pt x="1102" y="1288"/>
                    <a:pt x="1156" y="1233"/>
                  </a:cubicBezTo>
                  <a:cubicBezTo>
                    <a:pt x="1186" y="1193"/>
                    <a:pt x="1217" y="1153"/>
                    <a:pt x="1247" y="1114"/>
                  </a:cubicBezTo>
                  <a:cubicBezTo>
                    <a:pt x="1300" y="1022"/>
                    <a:pt x="1326" y="924"/>
                    <a:pt x="1326" y="819"/>
                  </a:cubicBezTo>
                  <a:lnTo>
                    <a:pt x="1305" y="663"/>
                  </a:lnTo>
                  <a:cubicBezTo>
                    <a:pt x="1282" y="581"/>
                    <a:pt x="1243" y="506"/>
                    <a:pt x="1188" y="440"/>
                  </a:cubicBezTo>
                  <a:lnTo>
                    <a:pt x="1188" y="440"/>
                  </a:lnTo>
                  <a:cubicBezTo>
                    <a:pt x="1179" y="425"/>
                    <a:pt x="1170" y="410"/>
                    <a:pt x="1161" y="394"/>
                  </a:cubicBezTo>
                  <a:cubicBezTo>
                    <a:pt x="1150" y="375"/>
                    <a:pt x="1139" y="357"/>
                    <a:pt x="1128" y="339"/>
                  </a:cubicBezTo>
                  <a:cubicBezTo>
                    <a:pt x="1123" y="330"/>
                    <a:pt x="1116" y="321"/>
                    <a:pt x="1109" y="314"/>
                  </a:cubicBezTo>
                  <a:cubicBezTo>
                    <a:pt x="1074" y="266"/>
                    <a:pt x="1038" y="216"/>
                    <a:pt x="998" y="172"/>
                  </a:cubicBezTo>
                  <a:cubicBezTo>
                    <a:pt x="945" y="114"/>
                    <a:pt x="882" y="74"/>
                    <a:pt x="810" y="51"/>
                  </a:cubicBezTo>
                  <a:cubicBezTo>
                    <a:pt x="746" y="17"/>
                    <a:pt x="677" y="1"/>
                    <a:pt x="605" y="1"/>
                  </a:cubicBezTo>
                  <a:cubicBezTo>
                    <a:pt x="598" y="1"/>
                    <a:pt x="592" y="1"/>
                    <a:pt x="585" y="1"/>
                  </a:cubicBezTo>
                  <a:cubicBezTo>
                    <a:pt x="578" y="1"/>
                    <a:pt x="572" y="1"/>
                    <a:pt x="565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42" name="Google Shape;742;p39"/>
            <p:cNvSpPr/>
            <p:nvPr>
              <p:custDataLst>
                <p:tags r:id="rId29"/>
              </p:custDataLst>
            </p:nvPr>
          </p:nvSpPr>
          <p:spPr>
            <a:xfrm rot="8949219">
              <a:off x="3391853" y="3816953"/>
              <a:ext cx="80895" cy="61824"/>
            </a:xfrm>
            <a:custGeom>
              <a:avLst/>
              <a:gdLst/>
              <a:ahLst/>
              <a:cxnLst/>
              <a:rect l="l" t="t" r="r" b="b"/>
              <a:pathLst>
                <a:path w="789" h="603" extrusionOk="0">
                  <a:moveTo>
                    <a:pt x="498" y="65"/>
                  </a:moveTo>
                  <a:cubicBezTo>
                    <a:pt x="495" y="68"/>
                    <a:pt x="492" y="70"/>
                    <a:pt x="489" y="73"/>
                  </a:cubicBezTo>
                  <a:cubicBezTo>
                    <a:pt x="492" y="70"/>
                    <a:pt x="495" y="68"/>
                    <a:pt x="498" y="65"/>
                  </a:cubicBezTo>
                  <a:close/>
                  <a:moveTo>
                    <a:pt x="630" y="0"/>
                  </a:moveTo>
                  <a:cubicBezTo>
                    <a:pt x="593" y="0"/>
                    <a:pt x="556" y="14"/>
                    <a:pt x="525" y="42"/>
                  </a:cubicBezTo>
                  <a:cubicBezTo>
                    <a:pt x="517" y="49"/>
                    <a:pt x="509" y="56"/>
                    <a:pt x="501" y="62"/>
                  </a:cubicBezTo>
                  <a:lnTo>
                    <a:pt x="501" y="62"/>
                  </a:lnTo>
                  <a:cubicBezTo>
                    <a:pt x="358" y="168"/>
                    <a:pt x="189" y="234"/>
                    <a:pt x="56" y="354"/>
                  </a:cubicBezTo>
                  <a:cubicBezTo>
                    <a:pt x="1" y="407"/>
                    <a:pt x="1" y="510"/>
                    <a:pt x="56" y="561"/>
                  </a:cubicBezTo>
                  <a:cubicBezTo>
                    <a:pt x="86" y="589"/>
                    <a:pt x="123" y="602"/>
                    <a:pt x="159" y="602"/>
                  </a:cubicBezTo>
                  <a:cubicBezTo>
                    <a:pt x="196" y="602"/>
                    <a:pt x="233" y="588"/>
                    <a:pt x="263" y="561"/>
                  </a:cubicBezTo>
                  <a:cubicBezTo>
                    <a:pt x="271" y="553"/>
                    <a:pt x="280" y="545"/>
                    <a:pt x="290" y="537"/>
                  </a:cubicBezTo>
                  <a:lnTo>
                    <a:pt x="290" y="537"/>
                  </a:lnTo>
                  <a:cubicBezTo>
                    <a:pt x="286" y="540"/>
                    <a:pt x="283" y="542"/>
                    <a:pt x="279" y="545"/>
                  </a:cubicBezTo>
                  <a:cubicBezTo>
                    <a:pt x="283" y="542"/>
                    <a:pt x="287" y="539"/>
                    <a:pt x="290" y="537"/>
                  </a:cubicBezTo>
                  <a:lnTo>
                    <a:pt x="290" y="537"/>
                  </a:lnTo>
                  <a:cubicBezTo>
                    <a:pt x="290" y="537"/>
                    <a:pt x="290" y="537"/>
                    <a:pt x="290" y="537"/>
                  </a:cubicBezTo>
                  <a:lnTo>
                    <a:pt x="290" y="537"/>
                  </a:lnTo>
                  <a:cubicBezTo>
                    <a:pt x="290" y="537"/>
                    <a:pt x="291" y="536"/>
                    <a:pt x="291" y="536"/>
                  </a:cubicBezTo>
                  <a:lnTo>
                    <a:pt x="291" y="536"/>
                  </a:lnTo>
                  <a:cubicBezTo>
                    <a:pt x="291" y="536"/>
                    <a:pt x="291" y="536"/>
                    <a:pt x="290" y="537"/>
                  </a:cubicBezTo>
                  <a:lnTo>
                    <a:pt x="290" y="537"/>
                  </a:lnTo>
                  <a:cubicBezTo>
                    <a:pt x="296" y="531"/>
                    <a:pt x="302" y="526"/>
                    <a:pt x="309" y="522"/>
                  </a:cubicBezTo>
                  <a:lnTo>
                    <a:pt x="309" y="522"/>
                  </a:lnTo>
                  <a:cubicBezTo>
                    <a:pt x="303" y="526"/>
                    <a:pt x="297" y="531"/>
                    <a:pt x="291" y="536"/>
                  </a:cubicBezTo>
                  <a:lnTo>
                    <a:pt x="291" y="536"/>
                  </a:lnTo>
                  <a:cubicBezTo>
                    <a:pt x="356" y="489"/>
                    <a:pt x="426" y="449"/>
                    <a:pt x="495" y="409"/>
                  </a:cubicBezTo>
                  <a:cubicBezTo>
                    <a:pt x="578" y="362"/>
                    <a:pt x="659" y="311"/>
                    <a:pt x="731" y="247"/>
                  </a:cubicBezTo>
                  <a:cubicBezTo>
                    <a:pt x="789" y="196"/>
                    <a:pt x="786" y="91"/>
                    <a:pt x="731" y="41"/>
                  </a:cubicBezTo>
                  <a:cubicBezTo>
                    <a:pt x="701" y="13"/>
                    <a:pt x="665" y="0"/>
                    <a:pt x="630" y="0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43" name="Google Shape;743;p39"/>
            <p:cNvSpPr/>
            <p:nvPr>
              <p:custDataLst>
                <p:tags r:id="rId30"/>
              </p:custDataLst>
            </p:nvPr>
          </p:nvSpPr>
          <p:spPr>
            <a:xfrm rot="8949219">
              <a:off x="3523036" y="4281173"/>
              <a:ext cx="77409" cy="60081"/>
            </a:xfrm>
            <a:custGeom>
              <a:avLst/>
              <a:gdLst/>
              <a:ahLst/>
              <a:cxnLst/>
              <a:rect l="l" t="t" r="r" b="b"/>
              <a:pathLst>
                <a:path w="755" h="586" extrusionOk="0">
                  <a:moveTo>
                    <a:pt x="378" y="1"/>
                  </a:moveTo>
                  <a:cubicBezTo>
                    <a:pt x="2" y="1"/>
                    <a:pt x="1" y="585"/>
                    <a:pt x="378" y="585"/>
                  </a:cubicBezTo>
                  <a:cubicBezTo>
                    <a:pt x="754" y="585"/>
                    <a:pt x="755" y="1"/>
                    <a:pt x="378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44" name="Google Shape;744;p39"/>
            <p:cNvSpPr/>
            <p:nvPr>
              <p:custDataLst>
                <p:tags r:id="rId31"/>
              </p:custDataLst>
            </p:nvPr>
          </p:nvSpPr>
          <p:spPr>
            <a:xfrm rot="8949219">
              <a:off x="3822509" y="4666200"/>
              <a:ext cx="55468" cy="69924"/>
            </a:xfrm>
            <a:custGeom>
              <a:avLst/>
              <a:gdLst/>
              <a:ahLst/>
              <a:cxnLst/>
              <a:rect l="l" t="t" r="r" b="b"/>
              <a:pathLst>
                <a:path w="541" h="682" extrusionOk="0">
                  <a:moveTo>
                    <a:pt x="253" y="45"/>
                  </a:moveTo>
                  <a:cubicBezTo>
                    <a:pt x="256" y="49"/>
                    <a:pt x="259" y="53"/>
                    <a:pt x="262" y="56"/>
                  </a:cubicBezTo>
                  <a:lnTo>
                    <a:pt x="262" y="56"/>
                  </a:lnTo>
                  <a:cubicBezTo>
                    <a:pt x="259" y="53"/>
                    <a:pt x="256" y="49"/>
                    <a:pt x="253" y="45"/>
                  </a:cubicBezTo>
                  <a:close/>
                  <a:moveTo>
                    <a:pt x="216" y="434"/>
                  </a:moveTo>
                  <a:cubicBezTo>
                    <a:pt x="219" y="437"/>
                    <a:pt x="222" y="441"/>
                    <a:pt x="225" y="445"/>
                  </a:cubicBezTo>
                  <a:cubicBezTo>
                    <a:pt x="222" y="441"/>
                    <a:pt x="219" y="438"/>
                    <a:pt x="216" y="434"/>
                  </a:cubicBezTo>
                  <a:close/>
                  <a:moveTo>
                    <a:pt x="242" y="467"/>
                  </a:moveTo>
                  <a:cubicBezTo>
                    <a:pt x="242" y="470"/>
                    <a:pt x="243" y="474"/>
                    <a:pt x="243" y="477"/>
                  </a:cubicBezTo>
                  <a:lnTo>
                    <a:pt x="243" y="477"/>
                  </a:lnTo>
                  <a:cubicBezTo>
                    <a:pt x="243" y="474"/>
                    <a:pt x="242" y="470"/>
                    <a:pt x="242" y="467"/>
                  </a:cubicBezTo>
                  <a:close/>
                  <a:moveTo>
                    <a:pt x="243" y="508"/>
                  </a:moveTo>
                  <a:cubicBezTo>
                    <a:pt x="243" y="510"/>
                    <a:pt x="242" y="512"/>
                    <a:pt x="242" y="514"/>
                  </a:cubicBezTo>
                  <a:cubicBezTo>
                    <a:pt x="242" y="512"/>
                    <a:pt x="242" y="510"/>
                    <a:pt x="243" y="508"/>
                  </a:cubicBezTo>
                  <a:close/>
                  <a:moveTo>
                    <a:pt x="148" y="1"/>
                  </a:moveTo>
                  <a:cubicBezTo>
                    <a:pt x="121" y="1"/>
                    <a:pt x="94" y="7"/>
                    <a:pt x="75" y="21"/>
                  </a:cubicBezTo>
                  <a:cubicBezTo>
                    <a:pt x="43" y="41"/>
                    <a:pt x="16" y="71"/>
                    <a:pt x="7" y="108"/>
                  </a:cubicBezTo>
                  <a:cubicBezTo>
                    <a:pt x="1" y="142"/>
                    <a:pt x="0" y="190"/>
                    <a:pt x="23" y="220"/>
                  </a:cubicBezTo>
                  <a:cubicBezTo>
                    <a:pt x="56" y="262"/>
                    <a:pt x="92" y="302"/>
                    <a:pt x="130" y="340"/>
                  </a:cubicBezTo>
                  <a:cubicBezTo>
                    <a:pt x="158" y="368"/>
                    <a:pt x="185" y="397"/>
                    <a:pt x="210" y="426"/>
                  </a:cubicBezTo>
                  <a:lnTo>
                    <a:pt x="210" y="426"/>
                  </a:lnTo>
                  <a:cubicBezTo>
                    <a:pt x="222" y="443"/>
                    <a:pt x="233" y="460"/>
                    <a:pt x="242" y="478"/>
                  </a:cubicBezTo>
                  <a:lnTo>
                    <a:pt x="242" y="478"/>
                  </a:lnTo>
                  <a:cubicBezTo>
                    <a:pt x="243" y="481"/>
                    <a:pt x="243" y="484"/>
                    <a:pt x="244" y="488"/>
                  </a:cubicBezTo>
                  <a:lnTo>
                    <a:pt x="244" y="488"/>
                  </a:lnTo>
                  <a:cubicBezTo>
                    <a:pt x="244" y="489"/>
                    <a:pt x="244" y="491"/>
                    <a:pt x="244" y="492"/>
                  </a:cubicBezTo>
                  <a:lnTo>
                    <a:pt x="244" y="492"/>
                  </a:lnTo>
                  <a:cubicBezTo>
                    <a:pt x="244" y="494"/>
                    <a:pt x="243" y="497"/>
                    <a:pt x="242" y="499"/>
                  </a:cubicBezTo>
                  <a:cubicBezTo>
                    <a:pt x="221" y="573"/>
                    <a:pt x="268" y="661"/>
                    <a:pt x="344" y="678"/>
                  </a:cubicBezTo>
                  <a:cubicBezTo>
                    <a:pt x="356" y="680"/>
                    <a:pt x="369" y="682"/>
                    <a:pt x="380" y="682"/>
                  </a:cubicBezTo>
                  <a:cubicBezTo>
                    <a:pt x="445" y="682"/>
                    <a:pt x="505" y="642"/>
                    <a:pt x="524" y="575"/>
                  </a:cubicBezTo>
                  <a:cubicBezTo>
                    <a:pt x="540" y="516"/>
                    <a:pt x="540" y="449"/>
                    <a:pt x="519" y="393"/>
                  </a:cubicBezTo>
                  <a:cubicBezTo>
                    <a:pt x="497" y="329"/>
                    <a:pt x="465" y="281"/>
                    <a:pt x="424" y="230"/>
                  </a:cubicBezTo>
                  <a:cubicBezTo>
                    <a:pt x="375" y="168"/>
                    <a:pt x="313" y="117"/>
                    <a:pt x="262" y="56"/>
                  </a:cubicBezTo>
                  <a:lnTo>
                    <a:pt x="262" y="56"/>
                  </a:lnTo>
                  <a:cubicBezTo>
                    <a:pt x="267" y="63"/>
                    <a:pt x="271" y="69"/>
                    <a:pt x="277" y="76"/>
                  </a:cubicBezTo>
                  <a:cubicBezTo>
                    <a:pt x="275" y="73"/>
                    <a:pt x="275" y="72"/>
                    <a:pt x="273" y="72"/>
                  </a:cubicBezTo>
                  <a:cubicBezTo>
                    <a:pt x="249" y="41"/>
                    <a:pt x="225" y="17"/>
                    <a:pt x="186" y="6"/>
                  </a:cubicBezTo>
                  <a:cubicBezTo>
                    <a:pt x="174" y="2"/>
                    <a:pt x="161" y="1"/>
                    <a:pt x="148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</p:grpSp>
      <p:sp>
        <p:nvSpPr>
          <p:cNvPr id="745" name="Google Shape;745;p39"/>
          <p:cNvSpPr/>
          <p:nvPr>
            <p:custDataLst>
              <p:tags r:id="rId32"/>
            </p:custDataLst>
          </p:nvPr>
        </p:nvSpPr>
        <p:spPr>
          <a:xfrm rot="-6760064">
            <a:off x="-3367432" y="-2479944"/>
            <a:ext cx="5555088" cy="4395655"/>
          </a:xfrm>
          <a:custGeom>
            <a:avLst/>
            <a:gdLst/>
            <a:ahLst/>
            <a:cxnLst/>
            <a:rect l="l" t="t" r="r" b="b"/>
            <a:pathLst>
              <a:path w="30267" h="23951" extrusionOk="0">
                <a:moveTo>
                  <a:pt x="21354" y="139"/>
                </a:moveTo>
                <a:cubicBezTo>
                  <a:pt x="22467" y="139"/>
                  <a:pt x="23176" y="990"/>
                  <a:pt x="23795" y="1833"/>
                </a:cubicBezTo>
                <a:lnTo>
                  <a:pt x="23795" y="1833"/>
                </a:lnTo>
                <a:cubicBezTo>
                  <a:pt x="23378" y="1703"/>
                  <a:pt x="22959" y="1595"/>
                  <a:pt x="22548" y="1508"/>
                </a:cubicBezTo>
                <a:cubicBezTo>
                  <a:pt x="21580" y="1300"/>
                  <a:pt x="20594" y="1201"/>
                  <a:pt x="19607" y="1201"/>
                </a:cubicBezTo>
                <a:cubicBezTo>
                  <a:pt x="19145" y="1201"/>
                  <a:pt x="18682" y="1222"/>
                  <a:pt x="18221" y="1265"/>
                </a:cubicBezTo>
                <a:lnTo>
                  <a:pt x="18221" y="1265"/>
                </a:lnTo>
                <a:cubicBezTo>
                  <a:pt x="19145" y="656"/>
                  <a:pt x="20182" y="139"/>
                  <a:pt x="21299" y="139"/>
                </a:cubicBezTo>
                <a:cubicBezTo>
                  <a:pt x="21304" y="139"/>
                  <a:pt x="21309" y="139"/>
                  <a:pt x="21315" y="139"/>
                </a:cubicBezTo>
                <a:cubicBezTo>
                  <a:pt x="21328" y="139"/>
                  <a:pt x="21341" y="139"/>
                  <a:pt x="21354" y="139"/>
                </a:cubicBezTo>
                <a:close/>
                <a:moveTo>
                  <a:pt x="17599" y="1521"/>
                </a:moveTo>
                <a:cubicBezTo>
                  <a:pt x="16865" y="2069"/>
                  <a:pt x="16205" y="2713"/>
                  <a:pt x="15634" y="3429"/>
                </a:cubicBezTo>
                <a:lnTo>
                  <a:pt x="15634" y="3429"/>
                </a:lnTo>
                <a:cubicBezTo>
                  <a:pt x="15105" y="3273"/>
                  <a:pt x="14565" y="3207"/>
                  <a:pt x="14023" y="3207"/>
                </a:cubicBezTo>
                <a:cubicBezTo>
                  <a:pt x="13175" y="3207"/>
                  <a:pt x="12322" y="3369"/>
                  <a:pt x="11493" y="3610"/>
                </a:cubicBezTo>
                <a:lnTo>
                  <a:pt x="11493" y="3610"/>
                </a:lnTo>
                <a:cubicBezTo>
                  <a:pt x="11653" y="3517"/>
                  <a:pt x="11814" y="3427"/>
                  <a:pt x="11976" y="3339"/>
                </a:cubicBezTo>
                <a:cubicBezTo>
                  <a:pt x="13715" y="2414"/>
                  <a:pt x="15636" y="1780"/>
                  <a:pt x="17599" y="1521"/>
                </a:cubicBezTo>
                <a:close/>
                <a:moveTo>
                  <a:pt x="10129" y="4278"/>
                </a:moveTo>
                <a:cubicBezTo>
                  <a:pt x="10077" y="4315"/>
                  <a:pt x="10024" y="4351"/>
                  <a:pt x="9972" y="4389"/>
                </a:cubicBezTo>
                <a:lnTo>
                  <a:pt x="9972" y="4389"/>
                </a:lnTo>
                <a:cubicBezTo>
                  <a:pt x="9956" y="4379"/>
                  <a:pt x="9941" y="4369"/>
                  <a:pt x="9925" y="4358"/>
                </a:cubicBezTo>
                <a:lnTo>
                  <a:pt x="9925" y="4358"/>
                </a:lnTo>
                <a:cubicBezTo>
                  <a:pt x="9993" y="4331"/>
                  <a:pt x="10061" y="4305"/>
                  <a:pt x="10129" y="4278"/>
                </a:cubicBezTo>
                <a:close/>
                <a:moveTo>
                  <a:pt x="11069" y="3941"/>
                </a:moveTo>
                <a:cubicBezTo>
                  <a:pt x="11038" y="4017"/>
                  <a:pt x="10994" y="4088"/>
                  <a:pt x="10933" y="4151"/>
                </a:cubicBezTo>
                <a:cubicBezTo>
                  <a:pt x="10773" y="4331"/>
                  <a:pt x="10511" y="4462"/>
                  <a:pt x="10264" y="4462"/>
                </a:cubicBezTo>
                <a:cubicBezTo>
                  <a:pt x="10230" y="4462"/>
                  <a:pt x="10197" y="4459"/>
                  <a:pt x="10163" y="4454"/>
                </a:cubicBezTo>
                <a:lnTo>
                  <a:pt x="10163" y="4454"/>
                </a:lnTo>
                <a:cubicBezTo>
                  <a:pt x="10371" y="4309"/>
                  <a:pt x="10582" y="4169"/>
                  <a:pt x="10795" y="4033"/>
                </a:cubicBezTo>
                <a:lnTo>
                  <a:pt x="10795" y="4033"/>
                </a:lnTo>
                <a:cubicBezTo>
                  <a:pt x="10886" y="4002"/>
                  <a:pt x="10977" y="3971"/>
                  <a:pt x="11069" y="3941"/>
                </a:cubicBezTo>
                <a:close/>
                <a:moveTo>
                  <a:pt x="24212" y="2182"/>
                </a:moveTo>
                <a:cubicBezTo>
                  <a:pt x="26585" y="3027"/>
                  <a:pt x="28823" y="4610"/>
                  <a:pt x="29347" y="7164"/>
                </a:cubicBezTo>
                <a:cubicBezTo>
                  <a:pt x="29403" y="7422"/>
                  <a:pt x="29440" y="7683"/>
                  <a:pt x="29460" y="7946"/>
                </a:cubicBezTo>
                <a:lnTo>
                  <a:pt x="29460" y="7946"/>
                </a:lnTo>
                <a:cubicBezTo>
                  <a:pt x="29050" y="7612"/>
                  <a:pt x="28473" y="7458"/>
                  <a:pt x="27978" y="7394"/>
                </a:cubicBezTo>
                <a:cubicBezTo>
                  <a:pt x="27461" y="7301"/>
                  <a:pt x="26938" y="7241"/>
                  <a:pt x="26413" y="7212"/>
                </a:cubicBezTo>
                <a:cubicBezTo>
                  <a:pt x="26121" y="7194"/>
                  <a:pt x="25829" y="7185"/>
                  <a:pt x="25537" y="7185"/>
                </a:cubicBezTo>
                <a:cubicBezTo>
                  <a:pt x="23729" y="7185"/>
                  <a:pt x="21921" y="7527"/>
                  <a:pt x="20239" y="8197"/>
                </a:cubicBezTo>
                <a:cubicBezTo>
                  <a:pt x="19700" y="8389"/>
                  <a:pt x="19227" y="8656"/>
                  <a:pt x="18839" y="8996"/>
                </a:cubicBezTo>
                <a:lnTo>
                  <a:pt x="18839" y="8996"/>
                </a:lnTo>
                <a:cubicBezTo>
                  <a:pt x="19443" y="7104"/>
                  <a:pt x="21701" y="6086"/>
                  <a:pt x="23706" y="6086"/>
                </a:cubicBezTo>
                <a:cubicBezTo>
                  <a:pt x="23871" y="6086"/>
                  <a:pt x="24034" y="6093"/>
                  <a:pt x="24194" y="6107"/>
                </a:cubicBezTo>
                <a:cubicBezTo>
                  <a:pt x="25244" y="6151"/>
                  <a:pt x="26281" y="6347"/>
                  <a:pt x="27316" y="6548"/>
                </a:cubicBezTo>
                <a:cubicBezTo>
                  <a:pt x="27320" y="6549"/>
                  <a:pt x="27324" y="6550"/>
                  <a:pt x="27328" y="6550"/>
                </a:cubicBezTo>
                <a:cubicBezTo>
                  <a:pt x="27373" y="6550"/>
                  <a:pt x="27405" y="6492"/>
                  <a:pt x="27375" y="6453"/>
                </a:cubicBezTo>
                <a:lnTo>
                  <a:pt x="24300" y="2303"/>
                </a:lnTo>
                <a:cubicBezTo>
                  <a:pt x="24271" y="2263"/>
                  <a:pt x="24241" y="2223"/>
                  <a:pt x="24212" y="2182"/>
                </a:cubicBezTo>
                <a:close/>
                <a:moveTo>
                  <a:pt x="9467" y="2383"/>
                </a:moveTo>
                <a:cubicBezTo>
                  <a:pt x="10001" y="2383"/>
                  <a:pt x="10511" y="2532"/>
                  <a:pt x="10863" y="2974"/>
                </a:cubicBezTo>
                <a:cubicBezTo>
                  <a:pt x="11019" y="3157"/>
                  <a:pt x="11116" y="3399"/>
                  <a:pt x="11122" y="3632"/>
                </a:cubicBezTo>
                <a:lnTo>
                  <a:pt x="11122" y="3632"/>
                </a:lnTo>
                <a:cubicBezTo>
                  <a:pt x="11018" y="3695"/>
                  <a:pt x="10914" y="3760"/>
                  <a:pt x="10810" y="3826"/>
                </a:cubicBezTo>
                <a:lnTo>
                  <a:pt x="10810" y="3826"/>
                </a:lnTo>
                <a:cubicBezTo>
                  <a:pt x="10438" y="3952"/>
                  <a:pt x="10072" y="4091"/>
                  <a:pt x="9717" y="4232"/>
                </a:cubicBezTo>
                <a:cubicBezTo>
                  <a:pt x="9657" y="4251"/>
                  <a:pt x="9637" y="4331"/>
                  <a:pt x="9678" y="4379"/>
                </a:cubicBezTo>
                <a:cubicBezTo>
                  <a:pt x="9719" y="4428"/>
                  <a:pt x="9763" y="4470"/>
                  <a:pt x="9811" y="4505"/>
                </a:cubicBezTo>
                <a:lnTo>
                  <a:pt x="9811" y="4505"/>
                </a:lnTo>
                <a:cubicBezTo>
                  <a:pt x="8027" y="5807"/>
                  <a:pt x="6392" y="7510"/>
                  <a:pt x="5630" y="9507"/>
                </a:cubicBezTo>
                <a:lnTo>
                  <a:pt x="5630" y="9507"/>
                </a:lnTo>
                <a:cubicBezTo>
                  <a:pt x="4663" y="8291"/>
                  <a:pt x="4046" y="6808"/>
                  <a:pt x="3979" y="5244"/>
                </a:cubicBezTo>
                <a:cubicBezTo>
                  <a:pt x="3939" y="4056"/>
                  <a:pt x="4624" y="3743"/>
                  <a:pt x="5622" y="3411"/>
                </a:cubicBezTo>
                <a:cubicBezTo>
                  <a:pt x="6511" y="3089"/>
                  <a:pt x="7414" y="2804"/>
                  <a:pt x="8326" y="2562"/>
                </a:cubicBezTo>
                <a:cubicBezTo>
                  <a:pt x="8684" y="2461"/>
                  <a:pt x="9081" y="2383"/>
                  <a:pt x="9467" y="2383"/>
                </a:cubicBezTo>
                <a:close/>
                <a:moveTo>
                  <a:pt x="15666" y="3631"/>
                </a:moveTo>
                <a:cubicBezTo>
                  <a:pt x="15773" y="3664"/>
                  <a:pt x="15878" y="3702"/>
                  <a:pt x="15983" y="3743"/>
                </a:cubicBezTo>
                <a:cubicBezTo>
                  <a:pt x="17981" y="4544"/>
                  <a:pt x="19361" y="6906"/>
                  <a:pt x="17885" y="8809"/>
                </a:cubicBezTo>
                <a:cubicBezTo>
                  <a:pt x="17682" y="9077"/>
                  <a:pt x="17443" y="9314"/>
                  <a:pt x="17179" y="9524"/>
                </a:cubicBezTo>
                <a:lnTo>
                  <a:pt x="17179" y="9524"/>
                </a:lnTo>
                <a:cubicBezTo>
                  <a:pt x="17042" y="9327"/>
                  <a:pt x="16884" y="9145"/>
                  <a:pt x="16718" y="8975"/>
                </a:cubicBezTo>
                <a:cubicBezTo>
                  <a:pt x="15910" y="8119"/>
                  <a:pt x="14789" y="7546"/>
                  <a:pt x="13775" y="7481"/>
                </a:cubicBezTo>
                <a:lnTo>
                  <a:pt x="13775" y="7481"/>
                </a:lnTo>
                <a:cubicBezTo>
                  <a:pt x="14133" y="6087"/>
                  <a:pt x="14785" y="4770"/>
                  <a:pt x="15666" y="3631"/>
                </a:cubicBezTo>
                <a:close/>
                <a:moveTo>
                  <a:pt x="13742" y="7612"/>
                </a:moveTo>
                <a:cubicBezTo>
                  <a:pt x="14732" y="7665"/>
                  <a:pt x="15837" y="8232"/>
                  <a:pt x="16620" y="9062"/>
                </a:cubicBezTo>
                <a:cubicBezTo>
                  <a:pt x="16786" y="9230"/>
                  <a:pt x="16941" y="9410"/>
                  <a:pt x="17075" y="9604"/>
                </a:cubicBezTo>
                <a:lnTo>
                  <a:pt x="17075" y="9604"/>
                </a:lnTo>
                <a:cubicBezTo>
                  <a:pt x="16703" y="9883"/>
                  <a:pt x="16288" y="10110"/>
                  <a:pt x="15861" y="10292"/>
                </a:cubicBezTo>
                <a:cubicBezTo>
                  <a:pt x="15375" y="10467"/>
                  <a:pt x="14837" y="10712"/>
                  <a:pt x="14312" y="10712"/>
                </a:cubicBezTo>
                <a:cubicBezTo>
                  <a:pt x="14223" y="10712"/>
                  <a:pt x="14134" y="10705"/>
                  <a:pt x="14045" y="10689"/>
                </a:cubicBezTo>
                <a:cubicBezTo>
                  <a:pt x="13082" y="10353"/>
                  <a:pt x="13571" y="8603"/>
                  <a:pt x="13690" y="7836"/>
                </a:cubicBezTo>
                <a:cubicBezTo>
                  <a:pt x="13707" y="7761"/>
                  <a:pt x="13724" y="7686"/>
                  <a:pt x="13742" y="7612"/>
                </a:cubicBezTo>
                <a:close/>
                <a:moveTo>
                  <a:pt x="14038" y="3395"/>
                </a:moveTo>
                <a:cubicBezTo>
                  <a:pt x="14537" y="3395"/>
                  <a:pt x="15033" y="3452"/>
                  <a:pt x="15513" y="3585"/>
                </a:cubicBezTo>
                <a:lnTo>
                  <a:pt x="15513" y="3585"/>
                </a:lnTo>
                <a:cubicBezTo>
                  <a:pt x="14629" y="4737"/>
                  <a:pt x="13976" y="6067"/>
                  <a:pt x="13617" y="7475"/>
                </a:cubicBezTo>
                <a:lnTo>
                  <a:pt x="13617" y="7475"/>
                </a:lnTo>
                <a:cubicBezTo>
                  <a:pt x="13606" y="7475"/>
                  <a:pt x="13595" y="7475"/>
                  <a:pt x="13585" y="7475"/>
                </a:cubicBezTo>
                <a:cubicBezTo>
                  <a:pt x="12641" y="7475"/>
                  <a:pt x="11817" y="7941"/>
                  <a:pt x="11464" y="9063"/>
                </a:cubicBezTo>
                <a:lnTo>
                  <a:pt x="11464" y="9063"/>
                </a:lnTo>
                <a:cubicBezTo>
                  <a:pt x="11056" y="8910"/>
                  <a:pt x="10638" y="8837"/>
                  <a:pt x="10227" y="8837"/>
                </a:cubicBezTo>
                <a:cubicBezTo>
                  <a:pt x="8889" y="8837"/>
                  <a:pt x="7622" y="9606"/>
                  <a:pt x="6992" y="10863"/>
                </a:cubicBezTo>
                <a:lnTo>
                  <a:pt x="6992" y="10863"/>
                </a:lnTo>
                <a:cubicBezTo>
                  <a:pt x="6532" y="10501"/>
                  <a:pt x="6110" y="10090"/>
                  <a:pt x="5737" y="9640"/>
                </a:cubicBezTo>
                <a:lnTo>
                  <a:pt x="5737" y="9640"/>
                </a:lnTo>
                <a:cubicBezTo>
                  <a:pt x="5886" y="9242"/>
                  <a:pt x="6070" y="8857"/>
                  <a:pt x="6282" y="8490"/>
                </a:cubicBezTo>
                <a:cubicBezTo>
                  <a:pt x="7198" y="6939"/>
                  <a:pt x="8501" y="5647"/>
                  <a:pt x="9968" y="4592"/>
                </a:cubicBezTo>
                <a:lnTo>
                  <a:pt x="9968" y="4592"/>
                </a:lnTo>
                <a:cubicBezTo>
                  <a:pt x="10063" y="4631"/>
                  <a:pt x="10164" y="4648"/>
                  <a:pt x="10267" y="4648"/>
                </a:cubicBezTo>
                <a:cubicBezTo>
                  <a:pt x="10693" y="4648"/>
                  <a:pt x="11146" y="4344"/>
                  <a:pt x="11274" y="3933"/>
                </a:cubicBezTo>
                <a:cubicBezTo>
                  <a:pt x="11280" y="3912"/>
                  <a:pt x="11285" y="3891"/>
                  <a:pt x="11290" y="3870"/>
                </a:cubicBezTo>
                <a:lnTo>
                  <a:pt x="11290" y="3870"/>
                </a:lnTo>
                <a:cubicBezTo>
                  <a:pt x="11599" y="3774"/>
                  <a:pt x="11910" y="3688"/>
                  <a:pt x="12225" y="3615"/>
                </a:cubicBezTo>
                <a:cubicBezTo>
                  <a:pt x="12816" y="3480"/>
                  <a:pt x="13429" y="3395"/>
                  <a:pt x="14038" y="3395"/>
                </a:cubicBezTo>
                <a:close/>
                <a:moveTo>
                  <a:pt x="29691" y="8640"/>
                </a:moveTo>
                <a:cubicBezTo>
                  <a:pt x="29962" y="9306"/>
                  <a:pt x="29734" y="10194"/>
                  <a:pt x="29285" y="11025"/>
                </a:cubicBezTo>
                <a:lnTo>
                  <a:pt x="29285" y="11025"/>
                </a:lnTo>
                <a:cubicBezTo>
                  <a:pt x="29522" y="10210"/>
                  <a:pt x="29661" y="9380"/>
                  <a:pt x="29691" y="8640"/>
                </a:cubicBezTo>
                <a:close/>
                <a:moveTo>
                  <a:pt x="7055" y="11147"/>
                </a:moveTo>
                <a:cubicBezTo>
                  <a:pt x="7233" y="11278"/>
                  <a:pt x="7415" y="11403"/>
                  <a:pt x="7601" y="11520"/>
                </a:cubicBezTo>
                <a:lnTo>
                  <a:pt x="7600" y="11520"/>
                </a:lnTo>
                <a:cubicBezTo>
                  <a:pt x="7354" y="11535"/>
                  <a:pt x="7110" y="11565"/>
                  <a:pt x="6872" y="11609"/>
                </a:cubicBezTo>
                <a:lnTo>
                  <a:pt x="6872" y="11609"/>
                </a:lnTo>
                <a:cubicBezTo>
                  <a:pt x="6917" y="11468"/>
                  <a:pt x="6972" y="11329"/>
                  <a:pt x="7037" y="11192"/>
                </a:cubicBezTo>
                <a:cubicBezTo>
                  <a:pt x="7043" y="11177"/>
                  <a:pt x="7049" y="11162"/>
                  <a:pt x="7055" y="11147"/>
                </a:cubicBezTo>
                <a:close/>
                <a:moveTo>
                  <a:pt x="10222" y="9022"/>
                </a:moveTo>
                <a:cubicBezTo>
                  <a:pt x="10618" y="9022"/>
                  <a:pt x="11020" y="9093"/>
                  <a:pt x="11413" y="9243"/>
                </a:cubicBezTo>
                <a:lnTo>
                  <a:pt x="11413" y="9243"/>
                </a:lnTo>
                <a:cubicBezTo>
                  <a:pt x="11363" y="9440"/>
                  <a:pt x="11326" y="9656"/>
                  <a:pt x="11305" y="9891"/>
                </a:cubicBezTo>
                <a:cubicBezTo>
                  <a:pt x="11228" y="10734"/>
                  <a:pt x="11429" y="11564"/>
                  <a:pt x="11629" y="12390"/>
                </a:cubicBezTo>
                <a:lnTo>
                  <a:pt x="11629" y="12390"/>
                </a:lnTo>
                <a:cubicBezTo>
                  <a:pt x="10459" y="11819"/>
                  <a:pt x="9206" y="11507"/>
                  <a:pt x="8015" y="11507"/>
                </a:cubicBezTo>
                <a:cubicBezTo>
                  <a:pt x="7989" y="11507"/>
                  <a:pt x="7963" y="11507"/>
                  <a:pt x="7938" y="11507"/>
                </a:cubicBezTo>
                <a:lnTo>
                  <a:pt x="7938" y="11507"/>
                </a:lnTo>
                <a:cubicBezTo>
                  <a:pt x="7660" y="11346"/>
                  <a:pt x="7392" y="11167"/>
                  <a:pt x="7135" y="10973"/>
                </a:cubicBezTo>
                <a:lnTo>
                  <a:pt x="7135" y="10973"/>
                </a:lnTo>
                <a:cubicBezTo>
                  <a:pt x="7732" y="9761"/>
                  <a:pt x="8943" y="9022"/>
                  <a:pt x="10222" y="9022"/>
                </a:cubicBezTo>
                <a:close/>
                <a:moveTo>
                  <a:pt x="11544" y="9296"/>
                </a:moveTo>
                <a:cubicBezTo>
                  <a:pt x="11575" y="9309"/>
                  <a:pt x="11606" y="9323"/>
                  <a:pt x="11637" y="9337"/>
                </a:cubicBezTo>
                <a:cubicBezTo>
                  <a:pt x="13480" y="10174"/>
                  <a:pt x="14030" y="12388"/>
                  <a:pt x="11930" y="12543"/>
                </a:cubicBezTo>
                <a:lnTo>
                  <a:pt x="11930" y="12543"/>
                </a:lnTo>
                <a:cubicBezTo>
                  <a:pt x="11888" y="12521"/>
                  <a:pt x="11846" y="12499"/>
                  <a:pt x="11803" y="12477"/>
                </a:cubicBezTo>
                <a:lnTo>
                  <a:pt x="11803" y="12477"/>
                </a:lnTo>
                <a:cubicBezTo>
                  <a:pt x="11595" y="11621"/>
                  <a:pt x="11374" y="10765"/>
                  <a:pt x="11448" y="9895"/>
                </a:cubicBezTo>
                <a:cubicBezTo>
                  <a:pt x="11467" y="9678"/>
                  <a:pt x="11499" y="9478"/>
                  <a:pt x="11544" y="9296"/>
                </a:cubicBezTo>
                <a:close/>
                <a:moveTo>
                  <a:pt x="8331" y="11722"/>
                </a:moveTo>
                <a:lnTo>
                  <a:pt x="8331" y="11722"/>
                </a:lnTo>
                <a:cubicBezTo>
                  <a:pt x="8863" y="11749"/>
                  <a:pt x="9414" y="11839"/>
                  <a:pt x="9976" y="11993"/>
                </a:cubicBezTo>
                <a:cubicBezTo>
                  <a:pt x="10487" y="12129"/>
                  <a:pt x="10976" y="12317"/>
                  <a:pt x="11446" y="12544"/>
                </a:cubicBezTo>
                <a:lnTo>
                  <a:pt x="11446" y="12544"/>
                </a:lnTo>
                <a:cubicBezTo>
                  <a:pt x="11383" y="12540"/>
                  <a:pt x="11317" y="12535"/>
                  <a:pt x="11250" y="12528"/>
                </a:cubicBezTo>
                <a:cubicBezTo>
                  <a:pt x="10230" y="12471"/>
                  <a:pt x="9238" y="12185"/>
                  <a:pt x="8331" y="11722"/>
                </a:cubicBezTo>
                <a:close/>
                <a:moveTo>
                  <a:pt x="13584" y="7607"/>
                </a:moveTo>
                <a:cubicBezTo>
                  <a:pt x="13569" y="7671"/>
                  <a:pt x="13554" y="7735"/>
                  <a:pt x="13540" y="7800"/>
                </a:cubicBezTo>
                <a:cubicBezTo>
                  <a:pt x="13402" y="8652"/>
                  <a:pt x="13125" y="9551"/>
                  <a:pt x="13476" y="10396"/>
                </a:cubicBezTo>
                <a:cubicBezTo>
                  <a:pt x="13671" y="10758"/>
                  <a:pt x="13979" y="10880"/>
                  <a:pt x="14326" y="10880"/>
                </a:cubicBezTo>
                <a:cubicBezTo>
                  <a:pt x="14859" y="10880"/>
                  <a:pt x="15483" y="10591"/>
                  <a:pt x="15927" y="10441"/>
                </a:cubicBezTo>
                <a:cubicBezTo>
                  <a:pt x="16362" y="10257"/>
                  <a:pt x="16785" y="10027"/>
                  <a:pt x="17167" y="9744"/>
                </a:cubicBezTo>
                <a:lnTo>
                  <a:pt x="17167" y="9744"/>
                </a:lnTo>
                <a:cubicBezTo>
                  <a:pt x="17257" y="9891"/>
                  <a:pt x="17335" y="10045"/>
                  <a:pt x="17395" y="10207"/>
                </a:cubicBezTo>
                <a:cubicBezTo>
                  <a:pt x="17737" y="11041"/>
                  <a:pt x="17396" y="12222"/>
                  <a:pt x="16433" y="12418"/>
                </a:cubicBezTo>
                <a:cubicBezTo>
                  <a:pt x="16162" y="12482"/>
                  <a:pt x="15880" y="12492"/>
                  <a:pt x="15595" y="12492"/>
                </a:cubicBezTo>
                <a:cubicBezTo>
                  <a:pt x="15460" y="12492"/>
                  <a:pt x="15324" y="12490"/>
                  <a:pt x="15189" y="12490"/>
                </a:cubicBezTo>
                <a:cubicBezTo>
                  <a:pt x="15136" y="12490"/>
                  <a:pt x="15083" y="12490"/>
                  <a:pt x="15030" y="12491"/>
                </a:cubicBezTo>
                <a:cubicBezTo>
                  <a:pt x="14124" y="12498"/>
                  <a:pt x="13206" y="12537"/>
                  <a:pt x="12318" y="12762"/>
                </a:cubicBezTo>
                <a:lnTo>
                  <a:pt x="12318" y="12762"/>
                </a:lnTo>
                <a:cubicBezTo>
                  <a:pt x="12280" y="12739"/>
                  <a:pt x="12242" y="12717"/>
                  <a:pt x="12204" y="12695"/>
                </a:cubicBezTo>
                <a:lnTo>
                  <a:pt x="12204" y="12695"/>
                </a:lnTo>
                <a:cubicBezTo>
                  <a:pt x="14186" y="12357"/>
                  <a:pt x="13678" y="10054"/>
                  <a:pt x="11709" y="9166"/>
                </a:cubicBezTo>
                <a:cubicBezTo>
                  <a:pt x="11671" y="9148"/>
                  <a:pt x="11632" y="9131"/>
                  <a:pt x="11593" y="9115"/>
                </a:cubicBezTo>
                <a:lnTo>
                  <a:pt x="11593" y="9115"/>
                </a:lnTo>
                <a:cubicBezTo>
                  <a:pt x="11920" y="8048"/>
                  <a:pt x="12694" y="7609"/>
                  <a:pt x="13584" y="7607"/>
                </a:cubicBezTo>
                <a:close/>
                <a:moveTo>
                  <a:pt x="11872" y="12763"/>
                </a:moveTo>
                <a:lnTo>
                  <a:pt x="11872" y="12763"/>
                </a:lnTo>
                <a:cubicBezTo>
                  <a:pt x="11886" y="12771"/>
                  <a:pt x="11900" y="12778"/>
                  <a:pt x="11914" y="12786"/>
                </a:cubicBezTo>
                <a:lnTo>
                  <a:pt x="11914" y="12786"/>
                </a:lnTo>
                <a:cubicBezTo>
                  <a:pt x="11902" y="12787"/>
                  <a:pt x="11890" y="12788"/>
                  <a:pt x="11877" y="12788"/>
                </a:cubicBezTo>
                <a:lnTo>
                  <a:pt x="11877" y="12788"/>
                </a:lnTo>
                <a:cubicBezTo>
                  <a:pt x="11876" y="12780"/>
                  <a:pt x="11874" y="12771"/>
                  <a:pt x="11872" y="12763"/>
                </a:cubicBezTo>
                <a:close/>
                <a:moveTo>
                  <a:pt x="28186" y="13049"/>
                </a:moveTo>
                <a:cubicBezTo>
                  <a:pt x="27881" y="13577"/>
                  <a:pt x="27518" y="14055"/>
                  <a:pt x="27093" y="14409"/>
                </a:cubicBezTo>
                <a:lnTo>
                  <a:pt x="27093" y="14409"/>
                </a:lnTo>
                <a:cubicBezTo>
                  <a:pt x="27473" y="13968"/>
                  <a:pt x="27837" y="13515"/>
                  <a:pt x="28186" y="13049"/>
                </a:cubicBezTo>
                <a:close/>
                <a:moveTo>
                  <a:pt x="11714" y="12947"/>
                </a:moveTo>
                <a:lnTo>
                  <a:pt x="11714" y="12947"/>
                </a:lnTo>
                <a:cubicBezTo>
                  <a:pt x="10920" y="13241"/>
                  <a:pt x="10169" y="13738"/>
                  <a:pt x="9665" y="14413"/>
                </a:cubicBezTo>
                <a:lnTo>
                  <a:pt x="9665" y="14413"/>
                </a:lnTo>
                <a:cubicBezTo>
                  <a:pt x="9652" y="14413"/>
                  <a:pt x="9638" y="14413"/>
                  <a:pt x="9625" y="14413"/>
                </a:cubicBezTo>
                <a:cubicBezTo>
                  <a:pt x="9314" y="14413"/>
                  <a:pt x="9019" y="14457"/>
                  <a:pt x="8742" y="14538"/>
                </a:cubicBezTo>
                <a:lnTo>
                  <a:pt x="8742" y="14538"/>
                </a:lnTo>
                <a:cubicBezTo>
                  <a:pt x="8814" y="14423"/>
                  <a:pt x="8893" y="14309"/>
                  <a:pt x="8979" y="14198"/>
                </a:cubicBezTo>
                <a:cubicBezTo>
                  <a:pt x="9637" y="13369"/>
                  <a:pt x="10642" y="13043"/>
                  <a:pt x="11714" y="12947"/>
                </a:cubicBezTo>
                <a:close/>
                <a:moveTo>
                  <a:pt x="19575" y="1390"/>
                </a:moveTo>
                <a:cubicBezTo>
                  <a:pt x="20559" y="1390"/>
                  <a:pt x="21543" y="1489"/>
                  <a:pt x="22508" y="1699"/>
                </a:cubicBezTo>
                <a:cubicBezTo>
                  <a:pt x="22998" y="1804"/>
                  <a:pt x="23498" y="1940"/>
                  <a:pt x="23994" y="2107"/>
                </a:cubicBezTo>
                <a:lnTo>
                  <a:pt x="23994" y="2107"/>
                </a:lnTo>
                <a:cubicBezTo>
                  <a:pt x="24062" y="2200"/>
                  <a:pt x="24128" y="2291"/>
                  <a:pt x="24195" y="2381"/>
                </a:cubicBezTo>
                <a:lnTo>
                  <a:pt x="27187" y="6403"/>
                </a:lnTo>
                <a:lnTo>
                  <a:pt x="27187" y="6403"/>
                </a:lnTo>
                <a:cubicBezTo>
                  <a:pt x="26201" y="6215"/>
                  <a:pt x="25207" y="6034"/>
                  <a:pt x="24197" y="5994"/>
                </a:cubicBezTo>
                <a:cubicBezTo>
                  <a:pt x="24033" y="5982"/>
                  <a:pt x="23869" y="5975"/>
                  <a:pt x="23705" y="5975"/>
                </a:cubicBezTo>
                <a:cubicBezTo>
                  <a:pt x="21431" y="5975"/>
                  <a:pt x="19226" y="7191"/>
                  <a:pt x="18699" y="9126"/>
                </a:cubicBezTo>
                <a:lnTo>
                  <a:pt x="18699" y="9126"/>
                </a:lnTo>
                <a:cubicBezTo>
                  <a:pt x="18095" y="9715"/>
                  <a:pt x="17728" y="10499"/>
                  <a:pt x="17677" y="11462"/>
                </a:cubicBezTo>
                <a:cubicBezTo>
                  <a:pt x="17586" y="12652"/>
                  <a:pt x="18007" y="13817"/>
                  <a:pt x="18736" y="14750"/>
                </a:cubicBezTo>
                <a:lnTo>
                  <a:pt x="18736" y="14750"/>
                </a:lnTo>
                <a:cubicBezTo>
                  <a:pt x="18671" y="14752"/>
                  <a:pt x="18605" y="14755"/>
                  <a:pt x="18540" y="14760"/>
                </a:cubicBezTo>
                <a:lnTo>
                  <a:pt x="18540" y="14760"/>
                </a:lnTo>
                <a:cubicBezTo>
                  <a:pt x="17259" y="13269"/>
                  <a:pt x="15131" y="12840"/>
                  <a:pt x="13235" y="12784"/>
                </a:cubicBezTo>
                <a:cubicBezTo>
                  <a:pt x="13119" y="12780"/>
                  <a:pt x="13002" y="12776"/>
                  <a:pt x="12884" y="12774"/>
                </a:cubicBezTo>
                <a:lnTo>
                  <a:pt x="12884" y="12774"/>
                </a:lnTo>
                <a:cubicBezTo>
                  <a:pt x="13591" y="12653"/>
                  <a:pt x="14315" y="12626"/>
                  <a:pt x="15034" y="12623"/>
                </a:cubicBezTo>
                <a:cubicBezTo>
                  <a:pt x="15092" y="12622"/>
                  <a:pt x="15149" y="12621"/>
                  <a:pt x="15207" y="12621"/>
                </a:cubicBezTo>
                <a:cubicBezTo>
                  <a:pt x="15346" y="12621"/>
                  <a:pt x="15486" y="12624"/>
                  <a:pt x="15626" y="12624"/>
                </a:cubicBezTo>
                <a:cubicBezTo>
                  <a:pt x="15904" y="12624"/>
                  <a:pt x="16184" y="12613"/>
                  <a:pt x="16465" y="12549"/>
                </a:cubicBezTo>
                <a:cubicBezTo>
                  <a:pt x="17502" y="12342"/>
                  <a:pt x="17891" y="11068"/>
                  <a:pt x="17522" y="10169"/>
                </a:cubicBezTo>
                <a:cubicBezTo>
                  <a:pt x="17456" y="9991"/>
                  <a:pt x="17371" y="9822"/>
                  <a:pt x="17272" y="9663"/>
                </a:cubicBezTo>
                <a:lnTo>
                  <a:pt x="17272" y="9663"/>
                </a:lnTo>
                <a:cubicBezTo>
                  <a:pt x="17551" y="9444"/>
                  <a:pt x="17806" y="9194"/>
                  <a:pt x="18024" y="8909"/>
                </a:cubicBezTo>
                <a:cubicBezTo>
                  <a:pt x="19574" y="6915"/>
                  <a:pt x="18155" y="4419"/>
                  <a:pt x="16054" y="3573"/>
                </a:cubicBezTo>
                <a:cubicBezTo>
                  <a:pt x="15965" y="3538"/>
                  <a:pt x="15877" y="3506"/>
                  <a:pt x="15787" y="3477"/>
                </a:cubicBezTo>
                <a:lnTo>
                  <a:pt x="15787" y="3477"/>
                </a:lnTo>
                <a:cubicBezTo>
                  <a:pt x="16375" y="2745"/>
                  <a:pt x="17058" y="2090"/>
                  <a:pt x="17818" y="1540"/>
                </a:cubicBezTo>
                <a:cubicBezTo>
                  <a:pt x="17844" y="1522"/>
                  <a:pt x="17871" y="1503"/>
                  <a:pt x="17897" y="1485"/>
                </a:cubicBezTo>
                <a:lnTo>
                  <a:pt x="17897" y="1485"/>
                </a:lnTo>
                <a:cubicBezTo>
                  <a:pt x="18455" y="1422"/>
                  <a:pt x="19015" y="1390"/>
                  <a:pt x="19575" y="1390"/>
                </a:cubicBezTo>
                <a:close/>
                <a:moveTo>
                  <a:pt x="25303" y="8559"/>
                </a:moveTo>
                <a:cubicBezTo>
                  <a:pt x="26634" y="8559"/>
                  <a:pt x="27466" y="9895"/>
                  <a:pt x="27485" y="11245"/>
                </a:cubicBezTo>
                <a:cubicBezTo>
                  <a:pt x="27549" y="12264"/>
                  <a:pt x="27231" y="13288"/>
                  <a:pt x="26681" y="14140"/>
                </a:cubicBezTo>
                <a:cubicBezTo>
                  <a:pt x="26491" y="14440"/>
                  <a:pt x="26280" y="14712"/>
                  <a:pt x="26052" y="14956"/>
                </a:cubicBezTo>
                <a:lnTo>
                  <a:pt x="26052" y="14956"/>
                </a:lnTo>
                <a:cubicBezTo>
                  <a:pt x="25882" y="14998"/>
                  <a:pt x="25705" y="15021"/>
                  <a:pt x="25521" y="15021"/>
                </a:cubicBezTo>
                <a:cubicBezTo>
                  <a:pt x="25412" y="15021"/>
                  <a:pt x="25301" y="15013"/>
                  <a:pt x="25187" y="14997"/>
                </a:cubicBezTo>
                <a:cubicBezTo>
                  <a:pt x="23526" y="14556"/>
                  <a:pt x="22484" y="12375"/>
                  <a:pt x="22762" y="10757"/>
                </a:cubicBezTo>
                <a:cubicBezTo>
                  <a:pt x="22917" y="9754"/>
                  <a:pt x="23690" y="8916"/>
                  <a:pt x="24666" y="8655"/>
                </a:cubicBezTo>
                <a:cubicBezTo>
                  <a:pt x="24889" y="8590"/>
                  <a:pt x="25101" y="8559"/>
                  <a:pt x="25303" y="8559"/>
                </a:cubicBezTo>
                <a:close/>
                <a:moveTo>
                  <a:pt x="7925" y="11714"/>
                </a:moveTo>
                <a:cubicBezTo>
                  <a:pt x="8959" y="12303"/>
                  <a:pt x="10100" y="12666"/>
                  <a:pt x="11238" y="12714"/>
                </a:cubicBezTo>
                <a:cubicBezTo>
                  <a:pt x="11393" y="12729"/>
                  <a:pt x="11539" y="12737"/>
                  <a:pt x="11677" y="12737"/>
                </a:cubicBezTo>
                <a:cubicBezTo>
                  <a:pt x="11689" y="12737"/>
                  <a:pt x="11701" y="12737"/>
                  <a:pt x="11713" y="12737"/>
                </a:cubicBezTo>
                <a:lnTo>
                  <a:pt x="11713" y="12737"/>
                </a:lnTo>
                <a:cubicBezTo>
                  <a:pt x="11717" y="12757"/>
                  <a:pt x="11722" y="12778"/>
                  <a:pt x="11727" y="12799"/>
                </a:cubicBezTo>
                <a:lnTo>
                  <a:pt x="11727" y="12799"/>
                </a:lnTo>
                <a:cubicBezTo>
                  <a:pt x="10626" y="12884"/>
                  <a:pt x="9550" y="13189"/>
                  <a:pt x="8847" y="14096"/>
                </a:cubicBezTo>
                <a:cubicBezTo>
                  <a:pt x="8712" y="14267"/>
                  <a:pt x="8595" y="14443"/>
                  <a:pt x="8493" y="14625"/>
                </a:cubicBezTo>
                <a:lnTo>
                  <a:pt x="8493" y="14625"/>
                </a:lnTo>
                <a:cubicBezTo>
                  <a:pt x="8151" y="14760"/>
                  <a:pt x="7843" y="14955"/>
                  <a:pt x="7581" y="15197"/>
                </a:cubicBezTo>
                <a:lnTo>
                  <a:pt x="7581" y="15197"/>
                </a:lnTo>
                <a:cubicBezTo>
                  <a:pt x="6857" y="14239"/>
                  <a:pt x="6516" y="13000"/>
                  <a:pt x="6808" y="11831"/>
                </a:cubicBezTo>
                <a:lnTo>
                  <a:pt x="6808" y="11831"/>
                </a:lnTo>
                <a:cubicBezTo>
                  <a:pt x="7166" y="11757"/>
                  <a:pt x="7540" y="11719"/>
                  <a:pt x="7925" y="11714"/>
                </a:cubicBezTo>
                <a:close/>
                <a:moveTo>
                  <a:pt x="11785" y="13056"/>
                </a:moveTo>
                <a:cubicBezTo>
                  <a:pt x="11944" y="13792"/>
                  <a:pt x="12042" y="14528"/>
                  <a:pt x="11878" y="15271"/>
                </a:cubicBezTo>
                <a:lnTo>
                  <a:pt x="11878" y="15271"/>
                </a:lnTo>
                <a:cubicBezTo>
                  <a:pt x="11498" y="14908"/>
                  <a:pt x="11014" y="14652"/>
                  <a:pt x="10506" y="14527"/>
                </a:cubicBezTo>
                <a:cubicBezTo>
                  <a:pt x="10269" y="14466"/>
                  <a:pt x="10038" y="14431"/>
                  <a:pt x="9814" y="14418"/>
                </a:cubicBezTo>
                <a:lnTo>
                  <a:pt x="9814" y="14418"/>
                </a:lnTo>
                <a:cubicBezTo>
                  <a:pt x="10309" y="13792"/>
                  <a:pt x="11027" y="13330"/>
                  <a:pt x="11785" y="13056"/>
                </a:cubicBezTo>
                <a:close/>
                <a:moveTo>
                  <a:pt x="8439" y="14723"/>
                </a:moveTo>
                <a:cubicBezTo>
                  <a:pt x="8269" y="15044"/>
                  <a:pt x="8144" y="15380"/>
                  <a:pt x="8050" y="15727"/>
                </a:cubicBezTo>
                <a:lnTo>
                  <a:pt x="8050" y="15727"/>
                </a:lnTo>
                <a:cubicBezTo>
                  <a:pt x="7895" y="15578"/>
                  <a:pt x="7752" y="15418"/>
                  <a:pt x="7620" y="15248"/>
                </a:cubicBezTo>
                <a:lnTo>
                  <a:pt x="7620" y="15248"/>
                </a:lnTo>
                <a:cubicBezTo>
                  <a:pt x="7858" y="15031"/>
                  <a:pt x="8134" y="14852"/>
                  <a:pt x="8439" y="14723"/>
                </a:cubicBezTo>
                <a:close/>
                <a:moveTo>
                  <a:pt x="12566" y="12914"/>
                </a:moveTo>
                <a:lnTo>
                  <a:pt x="12566" y="12914"/>
                </a:lnTo>
                <a:cubicBezTo>
                  <a:pt x="13339" y="12919"/>
                  <a:pt x="14110" y="13005"/>
                  <a:pt x="14779" y="13074"/>
                </a:cubicBezTo>
                <a:cubicBezTo>
                  <a:pt x="16251" y="13280"/>
                  <a:pt x="17460" y="13820"/>
                  <a:pt x="18348" y="14780"/>
                </a:cubicBezTo>
                <a:lnTo>
                  <a:pt x="18348" y="14780"/>
                </a:lnTo>
                <a:cubicBezTo>
                  <a:pt x="17554" y="14879"/>
                  <a:pt x="16790" y="15217"/>
                  <a:pt x="16178" y="15801"/>
                </a:cubicBezTo>
                <a:lnTo>
                  <a:pt x="16178" y="15801"/>
                </a:lnTo>
                <a:cubicBezTo>
                  <a:pt x="15120" y="14858"/>
                  <a:pt x="14067" y="13909"/>
                  <a:pt x="12881" y="13124"/>
                </a:cubicBezTo>
                <a:cubicBezTo>
                  <a:pt x="12777" y="13052"/>
                  <a:pt x="12672" y="12982"/>
                  <a:pt x="12566" y="12914"/>
                </a:cubicBezTo>
                <a:close/>
                <a:moveTo>
                  <a:pt x="25834" y="15459"/>
                </a:moveTo>
                <a:cubicBezTo>
                  <a:pt x="25723" y="15573"/>
                  <a:pt x="25610" y="15686"/>
                  <a:pt x="25496" y="15798"/>
                </a:cubicBezTo>
                <a:lnTo>
                  <a:pt x="25496" y="15798"/>
                </a:lnTo>
                <a:cubicBezTo>
                  <a:pt x="25458" y="15806"/>
                  <a:pt x="25419" y="15814"/>
                  <a:pt x="25381" y="15821"/>
                </a:cubicBezTo>
                <a:lnTo>
                  <a:pt x="25381" y="15821"/>
                </a:lnTo>
                <a:cubicBezTo>
                  <a:pt x="25538" y="15709"/>
                  <a:pt x="25689" y="15588"/>
                  <a:pt x="25834" y="15459"/>
                </a:cubicBezTo>
                <a:close/>
                <a:moveTo>
                  <a:pt x="25533" y="7417"/>
                </a:moveTo>
                <a:cubicBezTo>
                  <a:pt x="26373" y="7417"/>
                  <a:pt x="27190" y="7486"/>
                  <a:pt x="27939" y="7615"/>
                </a:cubicBezTo>
                <a:cubicBezTo>
                  <a:pt x="28697" y="7693"/>
                  <a:pt x="29189" y="7936"/>
                  <a:pt x="29477" y="8282"/>
                </a:cubicBezTo>
                <a:lnTo>
                  <a:pt x="29477" y="8282"/>
                </a:lnTo>
                <a:cubicBezTo>
                  <a:pt x="29493" y="8932"/>
                  <a:pt x="29414" y="9586"/>
                  <a:pt x="29276" y="10221"/>
                </a:cubicBezTo>
                <a:cubicBezTo>
                  <a:pt x="29160" y="10709"/>
                  <a:pt x="28986" y="11292"/>
                  <a:pt x="28749" y="11881"/>
                </a:cubicBezTo>
                <a:lnTo>
                  <a:pt x="28749" y="11881"/>
                </a:lnTo>
                <a:cubicBezTo>
                  <a:pt x="28090" y="12860"/>
                  <a:pt x="27362" y="13793"/>
                  <a:pt x="26573" y="14671"/>
                </a:cubicBezTo>
                <a:lnTo>
                  <a:pt x="26573" y="14671"/>
                </a:lnTo>
                <a:cubicBezTo>
                  <a:pt x="27669" y="13262"/>
                  <a:pt x="28123" y="11361"/>
                  <a:pt x="27336" y="9678"/>
                </a:cubicBezTo>
                <a:cubicBezTo>
                  <a:pt x="26895" y="8742"/>
                  <a:pt x="26110" y="8341"/>
                  <a:pt x="25300" y="8341"/>
                </a:cubicBezTo>
                <a:cubicBezTo>
                  <a:pt x="24051" y="8341"/>
                  <a:pt x="22742" y="9294"/>
                  <a:pt x="22533" y="10714"/>
                </a:cubicBezTo>
                <a:cubicBezTo>
                  <a:pt x="22231" y="12459"/>
                  <a:pt x="23358" y="14765"/>
                  <a:pt x="25139" y="15223"/>
                </a:cubicBezTo>
                <a:cubicBezTo>
                  <a:pt x="25273" y="15245"/>
                  <a:pt x="25404" y="15255"/>
                  <a:pt x="25532" y="15255"/>
                </a:cubicBezTo>
                <a:cubicBezTo>
                  <a:pt x="25610" y="15255"/>
                  <a:pt x="25687" y="15251"/>
                  <a:pt x="25763" y="15244"/>
                </a:cubicBezTo>
                <a:lnTo>
                  <a:pt x="25763" y="15244"/>
                </a:lnTo>
                <a:cubicBezTo>
                  <a:pt x="25492" y="15493"/>
                  <a:pt x="25202" y="15706"/>
                  <a:pt x="24899" y="15882"/>
                </a:cubicBezTo>
                <a:lnTo>
                  <a:pt x="24899" y="15882"/>
                </a:lnTo>
                <a:cubicBezTo>
                  <a:pt x="24811" y="15888"/>
                  <a:pt x="24724" y="15891"/>
                  <a:pt x="24636" y="15891"/>
                </a:cubicBezTo>
                <a:cubicBezTo>
                  <a:pt x="23313" y="15891"/>
                  <a:pt x="22034" y="15246"/>
                  <a:pt x="20983" y="14266"/>
                </a:cubicBezTo>
                <a:cubicBezTo>
                  <a:pt x="19839" y="13223"/>
                  <a:pt x="18820" y="11863"/>
                  <a:pt x="18693" y="10277"/>
                </a:cubicBezTo>
                <a:cubicBezTo>
                  <a:pt x="18671" y="9967"/>
                  <a:pt x="18688" y="9674"/>
                  <a:pt x="18739" y="9396"/>
                </a:cubicBezTo>
                <a:lnTo>
                  <a:pt x="18739" y="9396"/>
                </a:lnTo>
                <a:cubicBezTo>
                  <a:pt x="18818" y="9311"/>
                  <a:pt x="18903" y="9229"/>
                  <a:pt x="18994" y="9150"/>
                </a:cubicBezTo>
                <a:cubicBezTo>
                  <a:pt x="20737" y="7937"/>
                  <a:pt x="23224" y="7417"/>
                  <a:pt x="25533" y="7417"/>
                </a:cubicBezTo>
                <a:close/>
                <a:moveTo>
                  <a:pt x="9610" y="14489"/>
                </a:moveTo>
                <a:cubicBezTo>
                  <a:pt x="9386" y="14806"/>
                  <a:pt x="9216" y="15161"/>
                  <a:pt x="9120" y="15551"/>
                </a:cubicBezTo>
                <a:cubicBezTo>
                  <a:pt x="9051" y="15846"/>
                  <a:pt x="9035" y="16155"/>
                  <a:pt x="9069" y="16460"/>
                </a:cubicBezTo>
                <a:lnTo>
                  <a:pt x="9069" y="16460"/>
                </a:lnTo>
                <a:cubicBezTo>
                  <a:pt x="8754" y="16298"/>
                  <a:pt x="8459" y="16095"/>
                  <a:pt x="8193" y="15859"/>
                </a:cubicBezTo>
                <a:lnTo>
                  <a:pt x="8193" y="15859"/>
                </a:lnTo>
                <a:cubicBezTo>
                  <a:pt x="8304" y="15432"/>
                  <a:pt x="8459" y="15019"/>
                  <a:pt x="8687" y="14631"/>
                </a:cubicBezTo>
                <a:lnTo>
                  <a:pt x="8687" y="14631"/>
                </a:lnTo>
                <a:cubicBezTo>
                  <a:pt x="8974" y="14539"/>
                  <a:pt x="9283" y="14489"/>
                  <a:pt x="9610" y="14489"/>
                </a:cubicBezTo>
                <a:close/>
                <a:moveTo>
                  <a:pt x="19144" y="14885"/>
                </a:moveTo>
                <a:cubicBezTo>
                  <a:pt x="20231" y="14969"/>
                  <a:pt x="21298" y="15504"/>
                  <a:pt x="22020" y="16474"/>
                </a:cubicBezTo>
                <a:lnTo>
                  <a:pt x="22020" y="16474"/>
                </a:lnTo>
                <a:cubicBezTo>
                  <a:pt x="20977" y="16333"/>
                  <a:pt x="19962" y="15813"/>
                  <a:pt x="19144" y="14885"/>
                </a:cubicBezTo>
                <a:close/>
                <a:moveTo>
                  <a:pt x="18613" y="9542"/>
                </a:moveTo>
                <a:cubicBezTo>
                  <a:pt x="18517" y="10231"/>
                  <a:pt x="18625" y="10997"/>
                  <a:pt x="19001" y="11823"/>
                </a:cubicBezTo>
                <a:cubicBezTo>
                  <a:pt x="19883" y="13648"/>
                  <a:pt x="21680" y="15375"/>
                  <a:pt x="23673" y="15878"/>
                </a:cubicBezTo>
                <a:cubicBezTo>
                  <a:pt x="23972" y="15949"/>
                  <a:pt x="24270" y="15982"/>
                  <a:pt x="24564" y="15982"/>
                </a:cubicBezTo>
                <a:cubicBezTo>
                  <a:pt x="24618" y="15982"/>
                  <a:pt x="24672" y="15981"/>
                  <a:pt x="24726" y="15978"/>
                </a:cubicBezTo>
                <a:lnTo>
                  <a:pt x="24726" y="15978"/>
                </a:lnTo>
                <a:cubicBezTo>
                  <a:pt x="24058" y="16332"/>
                  <a:pt x="23332" y="16513"/>
                  <a:pt x="22604" y="16513"/>
                </a:cubicBezTo>
                <a:cubicBezTo>
                  <a:pt x="22466" y="16513"/>
                  <a:pt x="22329" y="16506"/>
                  <a:pt x="22192" y="16493"/>
                </a:cubicBezTo>
                <a:lnTo>
                  <a:pt x="22192" y="16493"/>
                </a:lnTo>
                <a:cubicBezTo>
                  <a:pt x="22184" y="16481"/>
                  <a:pt x="22176" y="16469"/>
                  <a:pt x="22168" y="16458"/>
                </a:cubicBezTo>
                <a:cubicBezTo>
                  <a:pt x="21394" y="15382"/>
                  <a:pt x="20217" y="14807"/>
                  <a:pt x="19032" y="14753"/>
                </a:cubicBezTo>
                <a:lnTo>
                  <a:pt x="19032" y="14753"/>
                </a:lnTo>
                <a:cubicBezTo>
                  <a:pt x="19006" y="14722"/>
                  <a:pt x="18981" y="14691"/>
                  <a:pt x="18956" y="14660"/>
                </a:cubicBezTo>
                <a:cubicBezTo>
                  <a:pt x="17788" y="13284"/>
                  <a:pt x="17446" y="10986"/>
                  <a:pt x="18613" y="9542"/>
                </a:cubicBezTo>
                <a:close/>
                <a:moveTo>
                  <a:pt x="9757" y="14492"/>
                </a:moveTo>
                <a:cubicBezTo>
                  <a:pt x="9994" y="14502"/>
                  <a:pt x="10239" y="14538"/>
                  <a:pt x="10491" y="14603"/>
                </a:cubicBezTo>
                <a:cubicBezTo>
                  <a:pt x="11002" y="14732"/>
                  <a:pt x="11483" y="14993"/>
                  <a:pt x="11856" y="15363"/>
                </a:cubicBezTo>
                <a:lnTo>
                  <a:pt x="11856" y="15363"/>
                </a:lnTo>
                <a:cubicBezTo>
                  <a:pt x="11846" y="15403"/>
                  <a:pt x="11835" y="15443"/>
                  <a:pt x="11824" y="15483"/>
                </a:cubicBezTo>
                <a:cubicBezTo>
                  <a:pt x="11601" y="16246"/>
                  <a:pt x="11025" y="16824"/>
                  <a:pt x="10279" y="16824"/>
                </a:cubicBezTo>
                <a:cubicBezTo>
                  <a:pt x="10115" y="16824"/>
                  <a:pt x="9943" y="16796"/>
                  <a:pt x="9765" y="16736"/>
                </a:cubicBezTo>
                <a:cubicBezTo>
                  <a:pt x="9567" y="16679"/>
                  <a:pt x="9375" y="16606"/>
                  <a:pt x="9190" y="16519"/>
                </a:cubicBezTo>
                <a:lnTo>
                  <a:pt x="9190" y="16519"/>
                </a:lnTo>
                <a:cubicBezTo>
                  <a:pt x="9148" y="16206"/>
                  <a:pt x="9161" y="15887"/>
                  <a:pt x="9233" y="15583"/>
                </a:cubicBezTo>
                <a:cubicBezTo>
                  <a:pt x="9333" y="15179"/>
                  <a:pt x="9516" y="14815"/>
                  <a:pt x="9757" y="14492"/>
                </a:cubicBezTo>
                <a:close/>
                <a:moveTo>
                  <a:pt x="25397" y="15895"/>
                </a:moveTo>
                <a:cubicBezTo>
                  <a:pt x="25069" y="16214"/>
                  <a:pt x="24732" y="16525"/>
                  <a:pt x="24387" y="16826"/>
                </a:cubicBezTo>
                <a:cubicBezTo>
                  <a:pt x="23884" y="17261"/>
                  <a:pt x="23336" y="17735"/>
                  <a:pt x="22741" y="18094"/>
                </a:cubicBezTo>
                <a:lnTo>
                  <a:pt x="22741" y="18094"/>
                </a:lnTo>
                <a:cubicBezTo>
                  <a:pt x="22719" y="17630"/>
                  <a:pt x="22564" y="17156"/>
                  <a:pt x="22346" y="16752"/>
                </a:cubicBezTo>
                <a:lnTo>
                  <a:pt x="22346" y="16752"/>
                </a:lnTo>
                <a:cubicBezTo>
                  <a:pt x="22436" y="16758"/>
                  <a:pt x="22526" y="16761"/>
                  <a:pt x="22616" y="16761"/>
                </a:cubicBezTo>
                <a:cubicBezTo>
                  <a:pt x="23550" y="16761"/>
                  <a:pt x="24451" y="16447"/>
                  <a:pt x="25230" y="15926"/>
                </a:cubicBezTo>
                <a:lnTo>
                  <a:pt x="25230" y="15926"/>
                </a:lnTo>
                <a:cubicBezTo>
                  <a:pt x="25286" y="15917"/>
                  <a:pt x="25342" y="15907"/>
                  <a:pt x="25397" y="15895"/>
                </a:cubicBezTo>
                <a:close/>
                <a:moveTo>
                  <a:pt x="11979" y="15493"/>
                </a:moveTo>
                <a:cubicBezTo>
                  <a:pt x="12513" y="16084"/>
                  <a:pt x="12740" y="17021"/>
                  <a:pt x="12413" y="17761"/>
                </a:cubicBezTo>
                <a:cubicBezTo>
                  <a:pt x="12184" y="18272"/>
                  <a:pt x="11684" y="18505"/>
                  <a:pt x="11166" y="18505"/>
                </a:cubicBezTo>
                <a:cubicBezTo>
                  <a:pt x="10762" y="18505"/>
                  <a:pt x="10347" y="18363"/>
                  <a:pt x="10044" y="18101"/>
                </a:cubicBezTo>
                <a:cubicBezTo>
                  <a:pt x="9615" y="17754"/>
                  <a:pt x="9335" y="17247"/>
                  <a:pt x="9222" y="16705"/>
                </a:cubicBezTo>
                <a:lnTo>
                  <a:pt x="9222" y="16705"/>
                </a:lnTo>
                <a:cubicBezTo>
                  <a:pt x="9572" y="16865"/>
                  <a:pt x="9943" y="16969"/>
                  <a:pt x="10328" y="16969"/>
                </a:cubicBezTo>
                <a:cubicBezTo>
                  <a:pt x="10369" y="16969"/>
                  <a:pt x="10410" y="16968"/>
                  <a:pt x="10451" y="16966"/>
                </a:cubicBezTo>
                <a:cubicBezTo>
                  <a:pt x="11226" y="16914"/>
                  <a:pt x="11764" y="16209"/>
                  <a:pt x="11970" y="15522"/>
                </a:cubicBezTo>
                <a:cubicBezTo>
                  <a:pt x="11973" y="15512"/>
                  <a:pt x="11976" y="15503"/>
                  <a:pt x="11979" y="15493"/>
                </a:cubicBezTo>
                <a:close/>
                <a:moveTo>
                  <a:pt x="18449" y="14893"/>
                </a:moveTo>
                <a:cubicBezTo>
                  <a:pt x="18858" y="15363"/>
                  <a:pt x="19194" y="15928"/>
                  <a:pt x="19451" y="16598"/>
                </a:cubicBezTo>
                <a:cubicBezTo>
                  <a:pt x="19751" y="17248"/>
                  <a:pt x="19966" y="17949"/>
                  <a:pt x="20275" y="18599"/>
                </a:cubicBezTo>
                <a:lnTo>
                  <a:pt x="20275" y="18599"/>
                </a:lnTo>
                <a:cubicBezTo>
                  <a:pt x="19299" y="18375"/>
                  <a:pt x="18466" y="17748"/>
                  <a:pt x="17700" y="17119"/>
                </a:cubicBezTo>
                <a:cubicBezTo>
                  <a:pt x="17212" y="16718"/>
                  <a:pt x="16738" y="16300"/>
                  <a:pt x="16266" y="15879"/>
                </a:cubicBezTo>
                <a:lnTo>
                  <a:pt x="16266" y="15879"/>
                </a:lnTo>
                <a:cubicBezTo>
                  <a:pt x="16881" y="15299"/>
                  <a:pt x="17652" y="14972"/>
                  <a:pt x="18449" y="14893"/>
                </a:cubicBezTo>
                <a:close/>
                <a:moveTo>
                  <a:pt x="18835" y="14873"/>
                </a:moveTo>
                <a:cubicBezTo>
                  <a:pt x="19498" y="15672"/>
                  <a:pt x="20391" y="16285"/>
                  <a:pt x="21377" y="16571"/>
                </a:cubicBezTo>
                <a:cubicBezTo>
                  <a:pt x="21649" y="16656"/>
                  <a:pt x="21921" y="16711"/>
                  <a:pt x="22192" y="16739"/>
                </a:cubicBezTo>
                <a:lnTo>
                  <a:pt x="22192" y="16739"/>
                </a:lnTo>
                <a:cubicBezTo>
                  <a:pt x="22432" y="17159"/>
                  <a:pt x="22605" y="17675"/>
                  <a:pt x="22613" y="18169"/>
                </a:cubicBezTo>
                <a:lnTo>
                  <a:pt x="22613" y="18169"/>
                </a:lnTo>
                <a:cubicBezTo>
                  <a:pt x="22082" y="18470"/>
                  <a:pt x="21515" y="18674"/>
                  <a:pt x="20909" y="18674"/>
                </a:cubicBezTo>
                <a:cubicBezTo>
                  <a:pt x="20758" y="18674"/>
                  <a:pt x="20604" y="18661"/>
                  <a:pt x="20447" y="18634"/>
                </a:cubicBezTo>
                <a:lnTo>
                  <a:pt x="20447" y="18634"/>
                </a:lnTo>
                <a:cubicBezTo>
                  <a:pt x="19878" y="17497"/>
                  <a:pt x="19586" y="16203"/>
                  <a:pt x="18839" y="15153"/>
                </a:cubicBezTo>
                <a:cubicBezTo>
                  <a:pt x="18775" y="15058"/>
                  <a:pt x="18708" y="14966"/>
                  <a:pt x="18637" y="14878"/>
                </a:cubicBezTo>
                <a:lnTo>
                  <a:pt x="18637" y="14878"/>
                </a:lnTo>
                <a:cubicBezTo>
                  <a:pt x="18703" y="14875"/>
                  <a:pt x="18769" y="14873"/>
                  <a:pt x="18835" y="14873"/>
                </a:cubicBezTo>
                <a:close/>
                <a:moveTo>
                  <a:pt x="22601" y="18423"/>
                </a:moveTo>
                <a:cubicBezTo>
                  <a:pt x="22564" y="18763"/>
                  <a:pt x="22436" y="19083"/>
                  <a:pt x="22181" y="19338"/>
                </a:cubicBezTo>
                <a:cubicBezTo>
                  <a:pt x="21992" y="19515"/>
                  <a:pt x="21726" y="19621"/>
                  <a:pt x="21468" y="19621"/>
                </a:cubicBezTo>
                <a:cubicBezTo>
                  <a:pt x="21347" y="19621"/>
                  <a:pt x="21229" y="19598"/>
                  <a:pt x="21121" y="19548"/>
                </a:cubicBezTo>
                <a:lnTo>
                  <a:pt x="21121" y="19548"/>
                </a:lnTo>
                <a:cubicBezTo>
                  <a:pt x="21023" y="19433"/>
                  <a:pt x="20911" y="19328"/>
                  <a:pt x="20791" y="19238"/>
                </a:cubicBezTo>
                <a:lnTo>
                  <a:pt x="20791" y="19238"/>
                </a:lnTo>
                <a:cubicBezTo>
                  <a:pt x="20711" y="19115"/>
                  <a:pt x="20636" y="18989"/>
                  <a:pt x="20566" y="18861"/>
                </a:cubicBezTo>
                <a:lnTo>
                  <a:pt x="20566" y="18861"/>
                </a:lnTo>
                <a:cubicBezTo>
                  <a:pt x="20691" y="18876"/>
                  <a:pt x="20816" y="18884"/>
                  <a:pt x="20943" y="18884"/>
                </a:cubicBezTo>
                <a:cubicBezTo>
                  <a:pt x="21258" y="18884"/>
                  <a:pt x="21579" y="18835"/>
                  <a:pt x="21904" y="18726"/>
                </a:cubicBezTo>
                <a:cubicBezTo>
                  <a:pt x="22147" y="18645"/>
                  <a:pt x="22379" y="18542"/>
                  <a:pt x="22601" y="18423"/>
                </a:cubicBezTo>
                <a:close/>
                <a:moveTo>
                  <a:pt x="7497" y="15368"/>
                </a:moveTo>
                <a:cubicBezTo>
                  <a:pt x="7650" y="15561"/>
                  <a:pt x="7819" y="15742"/>
                  <a:pt x="8003" y="15907"/>
                </a:cubicBezTo>
                <a:lnTo>
                  <a:pt x="8003" y="15907"/>
                </a:lnTo>
                <a:cubicBezTo>
                  <a:pt x="7707" y="17130"/>
                  <a:pt x="7749" y="18467"/>
                  <a:pt x="7506" y="19708"/>
                </a:cubicBezTo>
                <a:lnTo>
                  <a:pt x="7506" y="19708"/>
                </a:lnTo>
                <a:cubicBezTo>
                  <a:pt x="7278" y="19480"/>
                  <a:pt x="7086" y="19214"/>
                  <a:pt x="6943" y="18904"/>
                </a:cubicBezTo>
                <a:cubicBezTo>
                  <a:pt x="6362" y="17571"/>
                  <a:pt x="6669" y="16218"/>
                  <a:pt x="7497" y="15368"/>
                </a:cubicBezTo>
                <a:close/>
                <a:moveTo>
                  <a:pt x="28826" y="13617"/>
                </a:moveTo>
                <a:lnTo>
                  <a:pt x="28826" y="13617"/>
                </a:lnTo>
                <a:cubicBezTo>
                  <a:pt x="27225" y="16558"/>
                  <a:pt x="24565" y="18899"/>
                  <a:pt x="21460" y="20144"/>
                </a:cubicBezTo>
                <a:lnTo>
                  <a:pt x="21460" y="20144"/>
                </a:lnTo>
                <a:cubicBezTo>
                  <a:pt x="21415" y="20001"/>
                  <a:pt x="21346" y="19861"/>
                  <a:pt x="21258" y="19730"/>
                </a:cubicBezTo>
                <a:lnTo>
                  <a:pt x="21258" y="19730"/>
                </a:lnTo>
                <a:cubicBezTo>
                  <a:pt x="21326" y="19744"/>
                  <a:pt x="21396" y="19751"/>
                  <a:pt x="21467" y="19751"/>
                </a:cubicBezTo>
                <a:cubicBezTo>
                  <a:pt x="21759" y="19751"/>
                  <a:pt x="22059" y="19633"/>
                  <a:pt x="22270" y="19433"/>
                </a:cubicBezTo>
                <a:cubicBezTo>
                  <a:pt x="22572" y="19129"/>
                  <a:pt x="22712" y="18748"/>
                  <a:pt x="22739" y="18347"/>
                </a:cubicBezTo>
                <a:lnTo>
                  <a:pt x="22739" y="18347"/>
                </a:lnTo>
                <a:cubicBezTo>
                  <a:pt x="23389" y="17975"/>
                  <a:pt x="23964" y="17474"/>
                  <a:pt x="24529" y="16989"/>
                </a:cubicBezTo>
                <a:cubicBezTo>
                  <a:pt x="24972" y="16603"/>
                  <a:pt x="25400" y="16202"/>
                  <a:pt x="25815" y="15787"/>
                </a:cubicBezTo>
                <a:lnTo>
                  <a:pt x="25815" y="15787"/>
                </a:lnTo>
                <a:cubicBezTo>
                  <a:pt x="26994" y="15423"/>
                  <a:pt x="28051" y="14585"/>
                  <a:pt x="28826" y="13617"/>
                </a:cubicBezTo>
                <a:close/>
                <a:moveTo>
                  <a:pt x="19938" y="19020"/>
                </a:moveTo>
                <a:cubicBezTo>
                  <a:pt x="20183" y="19020"/>
                  <a:pt x="20415" y="19097"/>
                  <a:pt x="20621" y="19225"/>
                </a:cubicBezTo>
                <a:lnTo>
                  <a:pt x="20621" y="19225"/>
                </a:lnTo>
                <a:cubicBezTo>
                  <a:pt x="20669" y="19300"/>
                  <a:pt x="20720" y="19373"/>
                  <a:pt x="20774" y="19445"/>
                </a:cubicBezTo>
                <a:cubicBezTo>
                  <a:pt x="20867" y="19557"/>
                  <a:pt x="20982" y="19635"/>
                  <a:pt x="21107" y="19685"/>
                </a:cubicBezTo>
                <a:lnTo>
                  <a:pt x="21107" y="19685"/>
                </a:lnTo>
                <a:cubicBezTo>
                  <a:pt x="21218" y="19838"/>
                  <a:pt x="21306" y="20007"/>
                  <a:pt x="21363" y="20182"/>
                </a:cubicBezTo>
                <a:lnTo>
                  <a:pt x="21363" y="20182"/>
                </a:lnTo>
                <a:cubicBezTo>
                  <a:pt x="21259" y="20223"/>
                  <a:pt x="21155" y="20263"/>
                  <a:pt x="21050" y="20301"/>
                </a:cubicBezTo>
                <a:cubicBezTo>
                  <a:pt x="20708" y="20405"/>
                  <a:pt x="20173" y="20640"/>
                  <a:pt x="19737" y="20640"/>
                </a:cubicBezTo>
                <a:cubicBezTo>
                  <a:pt x="19426" y="20640"/>
                  <a:pt x="19166" y="20521"/>
                  <a:pt x="19062" y="20151"/>
                </a:cubicBezTo>
                <a:cubicBezTo>
                  <a:pt x="18959" y="19674"/>
                  <a:pt x="19281" y="19097"/>
                  <a:pt x="19789" y="19030"/>
                </a:cubicBezTo>
                <a:cubicBezTo>
                  <a:pt x="19839" y="19024"/>
                  <a:pt x="19889" y="19020"/>
                  <a:pt x="19938" y="19020"/>
                </a:cubicBezTo>
                <a:close/>
                <a:moveTo>
                  <a:pt x="16119" y="16025"/>
                </a:moveTo>
                <a:cubicBezTo>
                  <a:pt x="17375" y="17170"/>
                  <a:pt x="18818" y="18561"/>
                  <a:pt x="20394" y="18836"/>
                </a:cubicBezTo>
                <a:lnTo>
                  <a:pt x="20394" y="18836"/>
                </a:lnTo>
                <a:cubicBezTo>
                  <a:pt x="20436" y="18916"/>
                  <a:pt x="20480" y="18995"/>
                  <a:pt x="20527" y="19073"/>
                </a:cubicBezTo>
                <a:lnTo>
                  <a:pt x="20527" y="19073"/>
                </a:lnTo>
                <a:cubicBezTo>
                  <a:pt x="20335" y="18976"/>
                  <a:pt x="20133" y="18919"/>
                  <a:pt x="19936" y="18919"/>
                </a:cubicBezTo>
                <a:cubicBezTo>
                  <a:pt x="19631" y="18919"/>
                  <a:pt x="19340" y="19054"/>
                  <a:pt x="19122" y="19385"/>
                </a:cubicBezTo>
                <a:cubicBezTo>
                  <a:pt x="18700" y="20182"/>
                  <a:pt x="19111" y="20728"/>
                  <a:pt x="19793" y="20728"/>
                </a:cubicBezTo>
                <a:cubicBezTo>
                  <a:pt x="19960" y="20728"/>
                  <a:pt x="20144" y="20695"/>
                  <a:pt x="20335" y="20624"/>
                </a:cubicBezTo>
                <a:cubicBezTo>
                  <a:pt x="20689" y="20516"/>
                  <a:pt x="21040" y="20393"/>
                  <a:pt x="21386" y="20257"/>
                </a:cubicBezTo>
                <a:lnTo>
                  <a:pt x="21386" y="20257"/>
                </a:lnTo>
                <a:cubicBezTo>
                  <a:pt x="21395" y="20286"/>
                  <a:pt x="21402" y="20316"/>
                  <a:pt x="21409" y="20346"/>
                </a:cubicBezTo>
                <a:cubicBezTo>
                  <a:pt x="21489" y="20689"/>
                  <a:pt x="21484" y="21036"/>
                  <a:pt x="21409" y="21368"/>
                </a:cubicBezTo>
                <a:lnTo>
                  <a:pt x="21409" y="21368"/>
                </a:lnTo>
                <a:cubicBezTo>
                  <a:pt x="21068" y="21309"/>
                  <a:pt x="20703" y="21329"/>
                  <a:pt x="20363" y="21319"/>
                </a:cubicBezTo>
                <a:cubicBezTo>
                  <a:pt x="20317" y="21319"/>
                  <a:pt x="20271" y="21319"/>
                  <a:pt x="20225" y="21319"/>
                </a:cubicBezTo>
                <a:cubicBezTo>
                  <a:pt x="18676" y="21319"/>
                  <a:pt x="17132" y="21494"/>
                  <a:pt x="15621" y="21820"/>
                </a:cubicBezTo>
                <a:lnTo>
                  <a:pt x="15621" y="21820"/>
                </a:lnTo>
                <a:cubicBezTo>
                  <a:pt x="15189" y="21186"/>
                  <a:pt x="14917" y="20442"/>
                  <a:pt x="14873" y="19692"/>
                </a:cubicBezTo>
                <a:cubicBezTo>
                  <a:pt x="14795" y="18665"/>
                  <a:pt x="15048" y="17615"/>
                  <a:pt x="15587" y="16737"/>
                </a:cubicBezTo>
                <a:cubicBezTo>
                  <a:pt x="15743" y="16471"/>
                  <a:pt x="15922" y="16234"/>
                  <a:pt x="16119" y="16025"/>
                </a:cubicBezTo>
                <a:close/>
                <a:moveTo>
                  <a:pt x="6620" y="11873"/>
                </a:moveTo>
                <a:cubicBezTo>
                  <a:pt x="6359" y="13068"/>
                  <a:pt x="6709" y="14345"/>
                  <a:pt x="7458" y="15317"/>
                </a:cubicBezTo>
                <a:lnTo>
                  <a:pt x="7458" y="15317"/>
                </a:lnTo>
                <a:cubicBezTo>
                  <a:pt x="6616" y="16187"/>
                  <a:pt x="6305" y="17564"/>
                  <a:pt x="6902" y="18915"/>
                </a:cubicBezTo>
                <a:cubicBezTo>
                  <a:pt x="7053" y="19238"/>
                  <a:pt x="7257" y="19514"/>
                  <a:pt x="7499" y="19748"/>
                </a:cubicBezTo>
                <a:lnTo>
                  <a:pt x="7499" y="19748"/>
                </a:lnTo>
                <a:cubicBezTo>
                  <a:pt x="7372" y="20379"/>
                  <a:pt x="7170" y="20984"/>
                  <a:pt x="6811" y="21537"/>
                </a:cubicBezTo>
                <a:cubicBezTo>
                  <a:pt x="6318" y="22288"/>
                  <a:pt x="5418" y="22820"/>
                  <a:pt x="4568" y="22820"/>
                </a:cubicBezTo>
                <a:cubicBezTo>
                  <a:pt x="3989" y="22820"/>
                  <a:pt x="3433" y="22573"/>
                  <a:pt x="3045" y="21979"/>
                </a:cubicBezTo>
                <a:cubicBezTo>
                  <a:pt x="2495" y="21112"/>
                  <a:pt x="2469" y="20015"/>
                  <a:pt x="2512" y="19010"/>
                </a:cubicBezTo>
                <a:cubicBezTo>
                  <a:pt x="2571" y="17974"/>
                  <a:pt x="2667" y="16936"/>
                  <a:pt x="2912" y="15933"/>
                </a:cubicBezTo>
                <a:cubicBezTo>
                  <a:pt x="3415" y="13670"/>
                  <a:pt x="4805" y="12313"/>
                  <a:pt x="6620" y="11873"/>
                </a:cubicBezTo>
                <a:close/>
                <a:moveTo>
                  <a:pt x="20315" y="21351"/>
                </a:moveTo>
                <a:cubicBezTo>
                  <a:pt x="20331" y="21351"/>
                  <a:pt x="20346" y="21351"/>
                  <a:pt x="20362" y="21351"/>
                </a:cubicBezTo>
                <a:cubicBezTo>
                  <a:pt x="20700" y="21360"/>
                  <a:pt x="21063" y="21338"/>
                  <a:pt x="21403" y="21395"/>
                </a:cubicBezTo>
                <a:lnTo>
                  <a:pt x="21403" y="21395"/>
                </a:lnTo>
                <a:cubicBezTo>
                  <a:pt x="21134" y="22531"/>
                  <a:pt x="20062" y="23494"/>
                  <a:pt x="18894" y="23581"/>
                </a:cubicBezTo>
                <a:cubicBezTo>
                  <a:pt x="18829" y="23585"/>
                  <a:pt x="18764" y="23587"/>
                  <a:pt x="18699" y="23587"/>
                </a:cubicBezTo>
                <a:cubicBezTo>
                  <a:pt x="17463" y="23587"/>
                  <a:pt x="16355" y="22871"/>
                  <a:pt x="15652" y="21866"/>
                </a:cubicBezTo>
                <a:lnTo>
                  <a:pt x="15652" y="21866"/>
                </a:lnTo>
                <a:cubicBezTo>
                  <a:pt x="17183" y="21531"/>
                  <a:pt x="18746" y="21351"/>
                  <a:pt x="20315" y="21351"/>
                </a:cubicBezTo>
                <a:close/>
                <a:moveTo>
                  <a:pt x="2436" y="9713"/>
                </a:moveTo>
                <a:cubicBezTo>
                  <a:pt x="2739" y="9713"/>
                  <a:pt x="3056" y="9788"/>
                  <a:pt x="3371" y="9949"/>
                </a:cubicBezTo>
                <a:cubicBezTo>
                  <a:pt x="4088" y="10293"/>
                  <a:pt x="4688" y="10853"/>
                  <a:pt x="5217" y="11453"/>
                </a:cubicBezTo>
                <a:cubicBezTo>
                  <a:pt x="5230" y="11470"/>
                  <a:pt x="5250" y="11477"/>
                  <a:pt x="5270" y="11477"/>
                </a:cubicBezTo>
                <a:cubicBezTo>
                  <a:pt x="5308" y="11477"/>
                  <a:pt x="5346" y="11451"/>
                  <a:pt x="5345" y="11409"/>
                </a:cubicBezTo>
                <a:cubicBezTo>
                  <a:pt x="5380" y="10881"/>
                  <a:pt x="5490" y="10362"/>
                  <a:pt x="5659" y="9860"/>
                </a:cubicBezTo>
                <a:lnTo>
                  <a:pt x="5659" y="9860"/>
                </a:lnTo>
                <a:cubicBezTo>
                  <a:pt x="6035" y="10291"/>
                  <a:pt x="6456" y="10687"/>
                  <a:pt x="6910" y="11037"/>
                </a:cubicBezTo>
                <a:lnTo>
                  <a:pt x="6910" y="11037"/>
                </a:lnTo>
                <a:cubicBezTo>
                  <a:pt x="6898" y="11064"/>
                  <a:pt x="6887" y="11090"/>
                  <a:pt x="6876" y="11117"/>
                </a:cubicBezTo>
                <a:cubicBezTo>
                  <a:pt x="6795" y="11291"/>
                  <a:pt x="6729" y="11468"/>
                  <a:pt x="6677" y="11648"/>
                </a:cubicBezTo>
                <a:lnTo>
                  <a:pt x="6677" y="11648"/>
                </a:lnTo>
                <a:cubicBezTo>
                  <a:pt x="4808" y="12060"/>
                  <a:pt x="3265" y="13391"/>
                  <a:pt x="2715" y="15882"/>
                </a:cubicBezTo>
                <a:cubicBezTo>
                  <a:pt x="2465" y="16906"/>
                  <a:pt x="2373" y="17954"/>
                  <a:pt x="2316" y="18997"/>
                </a:cubicBezTo>
                <a:cubicBezTo>
                  <a:pt x="2274" y="20044"/>
                  <a:pt x="2302" y="21166"/>
                  <a:pt x="2886" y="22083"/>
                </a:cubicBezTo>
                <a:cubicBezTo>
                  <a:pt x="3315" y="22734"/>
                  <a:pt x="3927" y="23006"/>
                  <a:pt x="4562" y="23006"/>
                </a:cubicBezTo>
                <a:cubicBezTo>
                  <a:pt x="5473" y="23006"/>
                  <a:pt x="6432" y="22446"/>
                  <a:pt x="6963" y="21637"/>
                </a:cubicBezTo>
                <a:cubicBezTo>
                  <a:pt x="7321" y="21096"/>
                  <a:pt x="7526" y="20505"/>
                  <a:pt x="7655" y="19890"/>
                </a:cubicBezTo>
                <a:lnTo>
                  <a:pt x="7655" y="19890"/>
                </a:lnTo>
                <a:cubicBezTo>
                  <a:pt x="8417" y="20536"/>
                  <a:pt x="9486" y="20830"/>
                  <a:pt x="10469" y="20921"/>
                </a:cubicBezTo>
                <a:cubicBezTo>
                  <a:pt x="10469" y="20921"/>
                  <a:pt x="10469" y="20921"/>
                  <a:pt x="10470" y="20921"/>
                </a:cubicBezTo>
                <a:cubicBezTo>
                  <a:pt x="10482" y="20921"/>
                  <a:pt x="10485" y="20903"/>
                  <a:pt x="10478" y="20903"/>
                </a:cubicBezTo>
                <a:cubicBezTo>
                  <a:pt x="10477" y="20903"/>
                  <a:pt x="10476" y="20903"/>
                  <a:pt x="10474" y="20904"/>
                </a:cubicBezTo>
                <a:cubicBezTo>
                  <a:pt x="9486" y="20808"/>
                  <a:pt x="8417" y="20509"/>
                  <a:pt x="7662" y="19853"/>
                </a:cubicBezTo>
                <a:lnTo>
                  <a:pt x="7662" y="19853"/>
                </a:lnTo>
                <a:cubicBezTo>
                  <a:pt x="7917" y="18607"/>
                  <a:pt x="7868" y="17265"/>
                  <a:pt x="8151" y="16034"/>
                </a:cubicBezTo>
                <a:lnTo>
                  <a:pt x="8151" y="16034"/>
                </a:lnTo>
                <a:cubicBezTo>
                  <a:pt x="8240" y="16107"/>
                  <a:pt x="8332" y="16177"/>
                  <a:pt x="8426" y="16242"/>
                </a:cubicBezTo>
                <a:cubicBezTo>
                  <a:pt x="8637" y="16389"/>
                  <a:pt x="8862" y="16528"/>
                  <a:pt x="9097" y="16646"/>
                </a:cubicBezTo>
                <a:lnTo>
                  <a:pt x="9097" y="16646"/>
                </a:lnTo>
                <a:cubicBezTo>
                  <a:pt x="9205" y="17239"/>
                  <a:pt x="9507" y="17797"/>
                  <a:pt x="9977" y="18175"/>
                </a:cubicBezTo>
                <a:cubicBezTo>
                  <a:pt x="10296" y="18450"/>
                  <a:pt x="10729" y="18596"/>
                  <a:pt x="11153" y="18596"/>
                </a:cubicBezTo>
                <a:cubicBezTo>
                  <a:pt x="11709" y="18596"/>
                  <a:pt x="12250" y="18343"/>
                  <a:pt x="12492" y="17793"/>
                </a:cubicBezTo>
                <a:cubicBezTo>
                  <a:pt x="12833" y="17007"/>
                  <a:pt x="12593" y="16047"/>
                  <a:pt x="12032" y="15429"/>
                </a:cubicBezTo>
                <a:cubicBezTo>
                  <a:pt x="12022" y="15419"/>
                  <a:pt x="12013" y="15409"/>
                  <a:pt x="12004" y="15399"/>
                </a:cubicBezTo>
                <a:lnTo>
                  <a:pt x="12004" y="15399"/>
                </a:lnTo>
                <a:cubicBezTo>
                  <a:pt x="12209" y="14593"/>
                  <a:pt x="12102" y="13799"/>
                  <a:pt x="11927" y="13006"/>
                </a:cubicBezTo>
                <a:lnTo>
                  <a:pt x="11927" y="13006"/>
                </a:lnTo>
                <a:cubicBezTo>
                  <a:pt x="12008" y="12980"/>
                  <a:pt x="12090" y="12955"/>
                  <a:pt x="12172" y="12932"/>
                </a:cubicBezTo>
                <a:lnTo>
                  <a:pt x="12172" y="12932"/>
                </a:lnTo>
                <a:cubicBezTo>
                  <a:pt x="13263" y="13571"/>
                  <a:pt x="14256" y="14398"/>
                  <a:pt x="15205" y="15227"/>
                </a:cubicBezTo>
                <a:cubicBezTo>
                  <a:pt x="15471" y="15441"/>
                  <a:pt x="15747" y="15687"/>
                  <a:pt x="16033" y="15947"/>
                </a:cubicBezTo>
                <a:lnTo>
                  <a:pt x="16033" y="15947"/>
                </a:lnTo>
                <a:cubicBezTo>
                  <a:pt x="15832" y="16160"/>
                  <a:pt x="15650" y="16403"/>
                  <a:pt x="15491" y="16674"/>
                </a:cubicBezTo>
                <a:cubicBezTo>
                  <a:pt x="14481" y="18280"/>
                  <a:pt x="14526" y="20348"/>
                  <a:pt x="15508" y="21845"/>
                </a:cubicBezTo>
                <a:lnTo>
                  <a:pt x="15508" y="21845"/>
                </a:lnTo>
                <a:cubicBezTo>
                  <a:pt x="14728" y="22017"/>
                  <a:pt x="13957" y="22230"/>
                  <a:pt x="13197" y="22480"/>
                </a:cubicBezTo>
                <a:cubicBezTo>
                  <a:pt x="11656" y="22963"/>
                  <a:pt x="10124" y="23509"/>
                  <a:pt x="8524" y="23742"/>
                </a:cubicBezTo>
                <a:cubicBezTo>
                  <a:pt x="8005" y="23823"/>
                  <a:pt x="7498" y="23864"/>
                  <a:pt x="7006" y="23864"/>
                </a:cubicBezTo>
                <a:cubicBezTo>
                  <a:pt x="4177" y="23864"/>
                  <a:pt x="1853" y="22508"/>
                  <a:pt x="791" y="19561"/>
                </a:cubicBezTo>
                <a:cubicBezTo>
                  <a:pt x="229" y="18049"/>
                  <a:pt x="125" y="16407"/>
                  <a:pt x="177" y="14801"/>
                </a:cubicBezTo>
                <a:cubicBezTo>
                  <a:pt x="253" y="13604"/>
                  <a:pt x="237" y="12365"/>
                  <a:pt x="601" y="11216"/>
                </a:cubicBezTo>
                <a:cubicBezTo>
                  <a:pt x="871" y="10290"/>
                  <a:pt x="1598" y="9713"/>
                  <a:pt x="2436" y="9713"/>
                </a:cubicBezTo>
                <a:close/>
                <a:moveTo>
                  <a:pt x="21359" y="0"/>
                </a:moveTo>
                <a:cubicBezTo>
                  <a:pt x="21346" y="0"/>
                  <a:pt x="21333" y="0"/>
                  <a:pt x="21320" y="1"/>
                </a:cubicBezTo>
                <a:cubicBezTo>
                  <a:pt x="21313" y="1"/>
                  <a:pt x="21305" y="1"/>
                  <a:pt x="21298" y="1"/>
                </a:cubicBezTo>
                <a:cubicBezTo>
                  <a:pt x="20056" y="1"/>
                  <a:pt x="18921" y="610"/>
                  <a:pt x="17917" y="1296"/>
                </a:cubicBezTo>
                <a:lnTo>
                  <a:pt x="17917" y="1296"/>
                </a:lnTo>
                <a:cubicBezTo>
                  <a:pt x="15814" y="1531"/>
                  <a:pt x="13751" y="2194"/>
                  <a:pt x="11895" y="3187"/>
                </a:cubicBezTo>
                <a:cubicBezTo>
                  <a:pt x="11701" y="3293"/>
                  <a:pt x="11505" y="3404"/>
                  <a:pt x="11309" y="3520"/>
                </a:cubicBezTo>
                <a:lnTo>
                  <a:pt x="11309" y="3520"/>
                </a:lnTo>
                <a:cubicBezTo>
                  <a:pt x="11233" y="2785"/>
                  <a:pt x="10433" y="2216"/>
                  <a:pt x="9714" y="2188"/>
                </a:cubicBezTo>
                <a:cubicBezTo>
                  <a:pt x="9634" y="2181"/>
                  <a:pt x="9554" y="2178"/>
                  <a:pt x="9475" y="2178"/>
                </a:cubicBezTo>
                <a:cubicBezTo>
                  <a:pt x="9064" y="2178"/>
                  <a:pt x="8662" y="2264"/>
                  <a:pt x="8275" y="2363"/>
                </a:cubicBezTo>
                <a:cubicBezTo>
                  <a:pt x="7353" y="2606"/>
                  <a:pt x="6446" y="2890"/>
                  <a:pt x="5551" y="3213"/>
                </a:cubicBezTo>
                <a:cubicBezTo>
                  <a:pt x="4875" y="3446"/>
                  <a:pt x="4054" y="3725"/>
                  <a:pt x="3860" y="4506"/>
                </a:cubicBezTo>
                <a:cubicBezTo>
                  <a:pt x="3594" y="6390"/>
                  <a:pt x="4309" y="8255"/>
                  <a:pt x="5548" y="9731"/>
                </a:cubicBezTo>
                <a:lnTo>
                  <a:pt x="5548" y="9731"/>
                </a:lnTo>
                <a:cubicBezTo>
                  <a:pt x="5382" y="10215"/>
                  <a:pt x="5266" y="10715"/>
                  <a:pt x="5213" y="11230"/>
                </a:cubicBezTo>
                <a:lnTo>
                  <a:pt x="5213" y="11230"/>
                </a:lnTo>
                <a:cubicBezTo>
                  <a:pt x="4702" y="10670"/>
                  <a:pt x="4125" y="10151"/>
                  <a:pt x="3428" y="9818"/>
                </a:cubicBezTo>
                <a:cubicBezTo>
                  <a:pt x="3097" y="9649"/>
                  <a:pt x="2762" y="9570"/>
                  <a:pt x="2442" y="9570"/>
                </a:cubicBezTo>
                <a:cubicBezTo>
                  <a:pt x="1544" y="9570"/>
                  <a:pt x="758" y="10190"/>
                  <a:pt x="473" y="11169"/>
                </a:cubicBezTo>
                <a:cubicBezTo>
                  <a:pt x="105" y="12339"/>
                  <a:pt x="123" y="13583"/>
                  <a:pt x="50" y="14794"/>
                </a:cubicBezTo>
                <a:cubicBezTo>
                  <a:pt x="0" y="16410"/>
                  <a:pt x="107" y="18067"/>
                  <a:pt x="682" y="19599"/>
                </a:cubicBezTo>
                <a:cubicBezTo>
                  <a:pt x="1765" y="22583"/>
                  <a:pt x="4112" y="23951"/>
                  <a:pt x="6968" y="23951"/>
                </a:cubicBezTo>
                <a:cubicBezTo>
                  <a:pt x="7475" y="23951"/>
                  <a:pt x="7999" y="23908"/>
                  <a:pt x="8534" y="23823"/>
                </a:cubicBezTo>
                <a:cubicBezTo>
                  <a:pt x="10144" y="23581"/>
                  <a:pt x="11676" y="23028"/>
                  <a:pt x="13216" y="22539"/>
                </a:cubicBezTo>
                <a:cubicBezTo>
                  <a:pt x="13979" y="22285"/>
                  <a:pt x="14755" y="22068"/>
                  <a:pt x="15540" y="21892"/>
                </a:cubicBezTo>
                <a:lnTo>
                  <a:pt x="15540" y="21892"/>
                </a:lnTo>
                <a:cubicBezTo>
                  <a:pt x="15973" y="22533"/>
                  <a:pt x="16581" y="23066"/>
                  <a:pt x="17354" y="23407"/>
                </a:cubicBezTo>
                <a:cubicBezTo>
                  <a:pt x="17774" y="23589"/>
                  <a:pt x="18232" y="23686"/>
                  <a:pt x="18690" y="23686"/>
                </a:cubicBezTo>
                <a:cubicBezTo>
                  <a:pt x="18762" y="23686"/>
                  <a:pt x="18833" y="23683"/>
                  <a:pt x="18904" y="23679"/>
                </a:cubicBezTo>
                <a:cubicBezTo>
                  <a:pt x="20120" y="23582"/>
                  <a:pt x="21222" y="22589"/>
                  <a:pt x="21497" y="21413"/>
                </a:cubicBezTo>
                <a:lnTo>
                  <a:pt x="21497" y="21413"/>
                </a:lnTo>
                <a:cubicBezTo>
                  <a:pt x="21714" y="21460"/>
                  <a:pt x="21918" y="21546"/>
                  <a:pt x="22096" y="21699"/>
                </a:cubicBezTo>
                <a:cubicBezTo>
                  <a:pt x="22253" y="21826"/>
                  <a:pt x="22329" y="22041"/>
                  <a:pt x="22229" y="22226"/>
                </a:cubicBezTo>
                <a:cubicBezTo>
                  <a:pt x="22224" y="22235"/>
                  <a:pt x="22232" y="22243"/>
                  <a:pt x="22240" y="22243"/>
                </a:cubicBezTo>
                <a:cubicBezTo>
                  <a:pt x="22244" y="22243"/>
                  <a:pt x="22248" y="22241"/>
                  <a:pt x="22250" y="22237"/>
                </a:cubicBezTo>
                <a:cubicBezTo>
                  <a:pt x="22356" y="22047"/>
                  <a:pt x="22276" y="21811"/>
                  <a:pt x="22113" y="21681"/>
                </a:cubicBezTo>
                <a:cubicBezTo>
                  <a:pt x="21932" y="21524"/>
                  <a:pt x="21724" y="21436"/>
                  <a:pt x="21503" y="21387"/>
                </a:cubicBezTo>
                <a:lnTo>
                  <a:pt x="21503" y="21387"/>
                </a:lnTo>
                <a:cubicBezTo>
                  <a:pt x="21581" y="21040"/>
                  <a:pt x="21586" y="20679"/>
                  <a:pt x="21501" y="20320"/>
                </a:cubicBezTo>
                <a:cubicBezTo>
                  <a:pt x="21496" y="20286"/>
                  <a:pt x="21489" y="20253"/>
                  <a:pt x="21481" y="20219"/>
                </a:cubicBezTo>
                <a:lnTo>
                  <a:pt x="21481" y="20219"/>
                </a:lnTo>
                <a:cubicBezTo>
                  <a:pt x="22802" y="19689"/>
                  <a:pt x="24054" y="18964"/>
                  <a:pt x="25158" y="18077"/>
                </a:cubicBezTo>
                <a:cubicBezTo>
                  <a:pt x="26794" y="16775"/>
                  <a:pt x="28152" y="15124"/>
                  <a:pt x="29095" y="13259"/>
                </a:cubicBezTo>
                <a:cubicBezTo>
                  <a:pt x="29110" y="13233"/>
                  <a:pt x="29084" y="13207"/>
                  <a:pt x="29060" y="13207"/>
                </a:cubicBezTo>
                <a:cubicBezTo>
                  <a:pt x="29050" y="13207"/>
                  <a:pt x="29040" y="13211"/>
                  <a:pt x="29034" y="13222"/>
                </a:cubicBezTo>
                <a:cubicBezTo>
                  <a:pt x="28419" y="14072"/>
                  <a:pt x="27641" y="14815"/>
                  <a:pt x="26719" y="15319"/>
                </a:cubicBezTo>
                <a:cubicBezTo>
                  <a:pt x="26455" y="15471"/>
                  <a:pt x="26188" y="15591"/>
                  <a:pt x="25921" y="15680"/>
                </a:cubicBezTo>
                <a:lnTo>
                  <a:pt x="25921" y="15680"/>
                </a:lnTo>
                <a:cubicBezTo>
                  <a:pt x="26131" y="15467"/>
                  <a:pt x="26338" y="15250"/>
                  <a:pt x="26541" y="15029"/>
                </a:cubicBezTo>
                <a:lnTo>
                  <a:pt x="26541" y="15029"/>
                </a:lnTo>
                <a:cubicBezTo>
                  <a:pt x="27601" y="14540"/>
                  <a:pt x="28434" y="13319"/>
                  <a:pt x="28977" y="11932"/>
                </a:cubicBezTo>
                <a:lnTo>
                  <a:pt x="28977" y="11932"/>
                </a:lnTo>
                <a:cubicBezTo>
                  <a:pt x="29628" y="10958"/>
                  <a:pt x="30267" y="9832"/>
                  <a:pt x="29936" y="8648"/>
                </a:cubicBezTo>
                <a:cubicBezTo>
                  <a:pt x="29884" y="8470"/>
                  <a:pt x="29801" y="8316"/>
                  <a:pt x="29695" y="8182"/>
                </a:cubicBezTo>
                <a:lnTo>
                  <a:pt x="29695" y="8182"/>
                </a:lnTo>
                <a:cubicBezTo>
                  <a:pt x="29686" y="7785"/>
                  <a:pt x="29639" y="7424"/>
                  <a:pt x="29555" y="7119"/>
                </a:cubicBezTo>
                <a:cubicBezTo>
                  <a:pt x="28994" y="4396"/>
                  <a:pt x="26546" y="2739"/>
                  <a:pt x="24010" y="1902"/>
                </a:cubicBezTo>
                <a:lnTo>
                  <a:pt x="24010" y="1902"/>
                </a:lnTo>
                <a:cubicBezTo>
                  <a:pt x="23345" y="982"/>
                  <a:pt x="22579" y="0"/>
                  <a:pt x="21359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grpSp>
        <p:nvGrpSpPr>
          <p:cNvPr id="746" name="Google Shape;746;p39"/>
          <p:cNvGrpSpPr/>
          <p:nvPr>
            <p:custDataLst>
              <p:tags r:id="rId33"/>
            </p:custDataLst>
          </p:nvPr>
        </p:nvGrpSpPr>
        <p:grpSpPr>
          <a:xfrm rot="-8490904">
            <a:off x="-91108" y="1565664"/>
            <a:ext cx="2102240" cy="1426405"/>
            <a:chOff x="7336830" y="539444"/>
            <a:chExt cx="1801987" cy="1222679"/>
          </a:xfrm>
        </p:grpSpPr>
        <p:sp>
          <p:nvSpPr>
            <p:cNvPr id="747" name="Google Shape;747;p39"/>
            <p:cNvSpPr/>
            <p:nvPr>
              <p:custDataLst>
                <p:tags r:id="rId34"/>
              </p:custDataLst>
            </p:nvPr>
          </p:nvSpPr>
          <p:spPr>
            <a:xfrm rot="626272">
              <a:off x="7344187" y="813261"/>
              <a:ext cx="129223" cy="93020"/>
            </a:xfrm>
            <a:custGeom>
              <a:avLst/>
              <a:gdLst/>
              <a:ahLst/>
              <a:cxnLst/>
              <a:rect l="l" t="t" r="r" b="b"/>
              <a:pathLst>
                <a:path w="2727" h="1963" extrusionOk="0">
                  <a:moveTo>
                    <a:pt x="1104" y="1"/>
                  </a:moveTo>
                  <a:cubicBezTo>
                    <a:pt x="872" y="1"/>
                    <a:pt x="641" y="82"/>
                    <a:pt x="449" y="274"/>
                  </a:cubicBezTo>
                  <a:cubicBezTo>
                    <a:pt x="1" y="722"/>
                    <a:pt x="671" y="1963"/>
                    <a:pt x="1434" y="1963"/>
                  </a:cubicBezTo>
                  <a:cubicBezTo>
                    <a:pt x="1623" y="1963"/>
                    <a:pt x="1819" y="1886"/>
                    <a:pt x="2005" y="1700"/>
                  </a:cubicBezTo>
                  <a:cubicBezTo>
                    <a:pt x="2727" y="979"/>
                    <a:pt x="1908" y="1"/>
                    <a:pt x="1104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48" name="Google Shape;748;p39"/>
            <p:cNvSpPr/>
            <p:nvPr>
              <p:custDataLst>
                <p:tags r:id="rId35"/>
              </p:custDataLst>
            </p:nvPr>
          </p:nvSpPr>
          <p:spPr>
            <a:xfrm rot="626272">
              <a:off x="7957763" y="549533"/>
              <a:ext cx="120504" cy="99938"/>
            </a:xfrm>
            <a:custGeom>
              <a:avLst/>
              <a:gdLst/>
              <a:ahLst/>
              <a:cxnLst/>
              <a:rect l="l" t="t" r="r" b="b"/>
              <a:pathLst>
                <a:path w="2543" h="2109" extrusionOk="0">
                  <a:moveTo>
                    <a:pt x="1244" y="0"/>
                  </a:moveTo>
                  <a:cubicBezTo>
                    <a:pt x="618" y="0"/>
                    <a:pt x="1" y="342"/>
                    <a:pt x="1" y="1055"/>
                  </a:cubicBezTo>
                  <a:cubicBezTo>
                    <a:pt x="1" y="1767"/>
                    <a:pt x="618" y="2109"/>
                    <a:pt x="1245" y="2109"/>
                  </a:cubicBezTo>
                  <a:cubicBezTo>
                    <a:pt x="1889" y="2109"/>
                    <a:pt x="2542" y="1747"/>
                    <a:pt x="2542" y="1055"/>
                  </a:cubicBezTo>
                  <a:cubicBezTo>
                    <a:pt x="2543" y="363"/>
                    <a:pt x="1889" y="0"/>
                    <a:pt x="1244" y="0"/>
                  </a:cubicBezTo>
                  <a:close/>
                </a:path>
              </a:pathLst>
            </a:custGeom>
            <a:solidFill>
              <a:srgbClr val="55B96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49" name="Google Shape;749;p39"/>
            <p:cNvSpPr/>
            <p:nvPr>
              <p:custDataLst>
                <p:tags r:id="rId36"/>
              </p:custDataLst>
            </p:nvPr>
          </p:nvSpPr>
          <p:spPr>
            <a:xfrm rot="626272">
              <a:off x="8597972" y="637027"/>
              <a:ext cx="119651" cy="79657"/>
            </a:xfrm>
            <a:custGeom>
              <a:avLst/>
              <a:gdLst/>
              <a:ahLst/>
              <a:cxnLst/>
              <a:rect l="l" t="t" r="r" b="b"/>
              <a:pathLst>
                <a:path w="2525" h="1681" extrusionOk="0">
                  <a:moveTo>
                    <a:pt x="983" y="1"/>
                  </a:moveTo>
                  <a:cubicBezTo>
                    <a:pt x="446" y="1"/>
                    <a:pt x="0" y="326"/>
                    <a:pt x="192" y="1108"/>
                  </a:cubicBezTo>
                  <a:cubicBezTo>
                    <a:pt x="293" y="1523"/>
                    <a:pt x="576" y="1681"/>
                    <a:pt x="898" y="1681"/>
                  </a:cubicBezTo>
                  <a:cubicBezTo>
                    <a:pt x="1615" y="1681"/>
                    <a:pt x="2524" y="902"/>
                    <a:pt x="2062" y="440"/>
                  </a:cubicBezTo>
                  <a:cubicBezTo>
                    <a:pt x="1785" y="163"/>
                    <a:pt x="1361" y="1"/>
                    <a:pt x="983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50" name="Google Shape;750;p39"/>
            <p:cNvSpPr/>
            <p:nvPr>
              <p:custDataLst>
                <p:tags r:id="rId37"/>
              </p:custDataLst>
            </p:nvPr>
          </p:nvSpPr>
          <p:spPr>
            <a:xfrm rot="626272">
              <a:off x="8821377" y="1118000"/>
              <a:ext cx="153959" cy="117756"/>
            </a:xfrm>
            <a:custGeom>
              <a:avLst/>
              <a:gdLst/>
              <a:ahLst/>
              <a:cxnLst/>
              <a:rect l="l" t="t" r="r" b="b"/>
              <a:pathLst>
                <a:path w="3248" h="2485" extrusionOk="0">
                  <a:moveTo>
                    <a:pt x="1419" y="0"/>
                  </a:moveTo>
                  <a:cubicBezTo>
                    <a:pt x="893" y="0"/>
                    <a:pt x="419" y="255"/>
                    <a:pt x="264" y="863"/>
                  </a:cubicBezTo>
                  <a:cubicBezTo>
                    <a:pt x="0" y="1902"/>
                    <a:pt x="1078" y="2484"/>
                    <a:pt x="2011" y="2484"/>
                  </a:cubicBezTo>
                  <a:cubicBezTo>
                    <a:pt x="2665" y="2484"/>
                    <a:pt x="3249" y="2198"/>
                    <a:pt x="3249" y="1583"/>
                  </a:cubicBezTo>
                  <a:cubicBezTo>
                    <a:pt x="3249" y="663"/>
                    <a:pt x="2266" y="0"/>
                    <a:pt x="1419" y="0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51" name="Google Shape;751;p39"/>
            <p:cNvSpPr/>
            <p:nvPr>
              <p:custDataLst>
                <p:tags r:id="rId38"/>
              </p:custDataLst>
            </p:nvPr>
          </p:nvSpPr>
          <p:spPr>
            <a:xfrm rot="626272">
              <a:off x="8074509" y="977885"/>
              <a:ext cx="104867" cy="76387"/>
            </a:xfrm>
            <a:custGeom>
              <a:avLst/>
              <a:gdLst/>
              <a:ahLst/>
              <a:cxnLst/>
              <a:rect l="l" t="t" r="r" b="b"/>
              <a:pathLst>
                <a:path w="2213" h="1611" extrusionOk="0">
                  <a:moveTo>
                    <a:pt x="1140" y="1"/>
                  </a:moveTo>
                  <a:cubicBezTo>
                    <a:pt x="576" y="1"/>
                    <a:pt x="1" y="270"/>
                    <a:pt x="1" y="773"/>
                  </a:cubicBezTo>
                  <a:cubicBezTo>
                    <a:pt x="1" y="1342"/>
                    <a:pt x="534" y="1612"/>
                    <a:pt x="1077" y="1612"/>
                  </a:cubicBezTo>
                  <a:cubicBezTo>
                    <a:pt x="1640" y="1612"/>
                    <a:pt x="2213" y="1322"/>
                    <a:pt x="2213" y="775"/>
                  </a:cubicBezTo>
                  <a:cubicBezTo>
                    <a:pt x="2213" y="249"/>
                    <a:pt x="1682" y="1"/>
                    <a:pt x="1140" y="1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52" name="Google Shape;752;p39"/>
            <p:cNvSpPr/>
            <p:nvPr>
              <p:custDataLst>
                <p:tags r:id="rId39"/>
              </p:custDataLst>
            </p:nvPr>
          </p:nvSpPr>
          <p:spPr>
            <a:xfrm rot="626272">
              <a:off x="8434821" y="1317145"/>
              <a:ext cx="174146" cy="107899"/>
            </a:xfrm>
            <a:custGeom>
              <a:avLst/>
              <a:gdLst/>
              <a:ahLst/>
              <a:cxnLst/>
              <a:rect l="l" t="t" r="r" b="b"/>
              <a:pathLst>
                <a:path w="3675" h="2277" extrusionOk="0">
                  <a:moveTo>
                    <a:pt x="1632" y="0"/>
                  </a:moveTo>
                  <a:cubicBezTo>
                    <a:pt x="1486" y="0"/>
                    <a:pt x="1341" y="22"/>
                    <a:pt x="1206" y="70"/>
                  </a:cubicBezTo>
                  <a:cubicBezTo>
                    <a:pt x="1" y="498"/>
                    <a:pt x="977" y="2276"/>
                    <a:pt x="2005" y="2276"/>
                  </a:cubicBezTo>
                  <a:cubicBezTo>
                    <a:pt x="2233" y="2276"/>
                    <a:pt x="2463" y="2189"/>
                    <a:pt x="2673" y="1979"/>
                  </a:cubicBezTo>
                  <a:cubicBezTo>
                    <a:pt x="3674" y="978"/>
                    <a:pt x="2605" y="0"/>
                    <a:pt x="1632" y="0"/>
                  </a:cubicBezTo>
                  <a:close/>
                </a:path>
              </a:pathLst>
            </a:custGeom>
            <a:solidFill>
              <a:srgbClr val="55B96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53" name="Google Shape;753;p39"/>
            <p:cNvSpPr/>
            <p:nvPr>
              <p:custDataLst>
                <p:tags r:id="rId40"/>
              </p:custDataLst>
            </p:nvPr>
          </p:nvSpPr>
          <p:spPr>
            <a:xfrm rot="626272">
              <a:off x="9007855" y="1666602"/>
              <a:ext cx="124295" cy="84964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54" name="Google Shape;754;p39"/>
            <p:cNvSpPr/>
            <p:nvPr>
              <p:custDataLst>
                <p:tags r:id="rId41"/>
              </p:custDataLst>
            </p:nvPr>
          </p:nvSpPr>
          <p:spPr>
            <a:xfrm rot="626272">
              <a:off x="7879693" y="1350328"/>
              <a:ext cx="124295" cy="84964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</p:grpSp>
      <p:sp>
        <p:nvSpPr>
          <p:cNvPr id="755" name="Google Shape;755;p39"/>
          <p:cNvSpPr/>
          <p:nvPr>
            <p:custDataLst>
              <p:tags r:id="rId42"/>
            </p:custDataLst>
          </p:nvPr>
        </p:nvSpPr>
        <p:spPr>
          <a:xfrm rot="9855254">
            <a:off x="1831640" y="2974883"/>
            <a:ext cx="192707" cy="192855"/>
          </a:xfrm>
          <a:custGeom>
            <a:avLst/>
            <a:gdLst/>
            <a:ahLst/>
            <a:cxnLst/>
            <a:rect l="l" t="t" r="r" b="b"/>
            <a:pathLst>
              <a:path w="1300" h="1301" extrusionOk="0">
                <a:moveTo>
                  <a:pt x="571" y="0"/>
                </a:moveTo>
                <a:cubicBezTo>
                  <a:pt x="495" y="0"/>
                  <a:pt x="425" y="17"/>
                  <a:pt x="360" y="52"/>
                </a:cubicBezTo>
                <a:cubicBezTo>
                  <a:pt x="287" y="75"/>
                  <a:pt x="225" y="116"/>
                  <a:pt x="171" y="172"/>
                </a:cubicBezTo>
                <a:cubicBezTo>
                  <a:pt x="142" y="211"/>
                  <a:pt x="110" y="251"/>
                  <a:pt x="79" y="291"/>
                </a:cubicBezTo>
                <a:cubicBezTo>
                  <a:pt x="27" y="382"/>
                  <a:pt x="1" y="480"/>
                  <a:pt x="1" y="586"/>
                </a:cubicBezTo>
                <a:lnTo>
                  <a:pt x="21" y="741"/>
                </a:lnTo>
                <a:cubicBezTo>
                  <a:pt x="49" y="840"/>
                  <a:pt x="99" y="926"/>
                  <a:pt x="171" y="999"/>
                </a:cubicBezTo>
                <a:lnTo>
                  <a:pt x="301" y="1129"/>
                </a:lnTo>
                <a:cubicBezTo>
                  <a:pt x="355" y="1187"/>
                  <a:pt x="417" y="1226"/>
                  <a:pt x="489" y="1249"/>
                </a:cubicBezTo>
                <a:cubicBezTo>
                  <a:pt x="553" y="1283"/>
                  <a:pt x="622" y="1300"/>
                  <a:pt x="695" y="1300"/>
                </a:cubicBezTo>
                <a:cubicBezTo>
                  <a:pt x="702" y="1300"/>
                  <a:pt x="708" y="1300"/>
                  <a:pt x="715" y="1300"/>
                </a:cubicBezTo>
                <a:cubicBezTo>
                  <a:pt x="722" y="1300"/>
                  <a:pt x="728" y="1300"/>
                  <a:pt x="735" y="1300"/>
                </a:cubicBezTo>
                <a:cubicBezTo>
                  <a:pt x="807" y="1300"/>
                  <a:pt x="876" y="1283"/>
                  <a:pt x="940" y="1249"/>
                </a:cubicBezTo>
                <a:cubicBezTo>
                  <a:pt x="1012" y="1226"/>
                  <a:pt x="1076" y="1185"/>
                  <a:pt x="1128" y="1129"/>
                </a:cubicBezTo>
                <a:cubicBezTo>
                  <a:pt x="1159" y="1090"/>
                  <a:pt x="1191" y="1051"/>
                  <a:pt x="1220" y="1010"/>
                </a:cubicBezTo>
                <a:cubicBezTo>
                  <a:pt x="1274" y="918"/>
                  <a:pt x="1300" y="820"/>
                  <a:pt x="1300" y="715"/>
                </a:cubicBezTo>
                <a:lnTo>
                  <a:pt x="1279" y="560"/>
                </a:lnTo>
                <a:cubicBezTo>
                  <a:pt x="1252" y="462"/>
                  <a:pt x="1200" y="375"/>
                  <a:pt x="1128" y="301"/>
                </a:cubicBezTo>
                <a:lnTo>
                  <a:pt x="1077" y="250"/>
                </a:lnTo>
                <a:cubicBezTo>
                  <a:pt x="1068" y="240"/>
                  <a:pt x="1060" y="231"/>
                  <a:pt x="1051" y="223"/>
                </a:cubicBezTo>
                <a:lnTo>
                  <a:pt x="1051" y="223"/>
                </a:lnTo>
                <a:lnTo>
                  <a:pt x="999" y="172"/>
                </a:lnTo>
                <a:cubicBezTo>
                  <a:pt x="946" y="114"/>
                  <a:pt x="882" y="75"/>
                  <a:pt x="810" y="52"/>
                </a:cubicBezTo>
                <a:cubicBezTo>
                  <a:pt x="744" y="17"/>
                  <a:pt x="675" y="0"/>
                  <a:pt x="599" y="0"/>
                </a:cubicBezTo>
                <a:cubicBezTo>
                  <a:pt x="595" y="0"/>
                  <a:pt x="590" y="0"/>
                  <a:pt x="585" y="0"/>
                </a:cubicBezTo>
                <a:cubicBezTo>
                  <a:pt x="580" y="0"/>
                  <a:pt x="576" y="0"/>
                  <a:pt x="571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56" name="Google Shape;756;p39"/>
          <p:cNvSpPr/>
          <p:nvPr>
            <p:custDataLst>
              <p:tags r:id="rId43"/>
            </p:custDataLst>
          </p:nvPr>
        </p:nvSpPr>
        <p:spPr>
          <a:xfrm rot="-7262471">
            <a:off x="1871111" y="1863664"/>
            <a:ext cx="418180" cy="383656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0"/>
          <p:cNvSpPr/>
          <p:nvPr>
            <p:custDataLst>
              <p:tags r:id="rId2"/>
            </p:custDataLst>
          </p:nvPr>
        </p:nvSpPr>
        <p:spPr>
          <a:xfrm rot="-7630078">
            <a:off x="325461" y="2353969"/>
            <a:ext cx="3937879" cy="3655588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59" name="Google Shape;759;p40"/>
          <p:cNvSpPr/>
          <p:nvPr>
            <p:custDataLst>
              <p:tags r:id="rId3"/>
            </p:custDataLst>
          </p:nvPr>
        </p:nvSpPr>
        <p:spPr>
          <a:xfrm rot="-9954741">
            <a:off x="3941329" y="2122536"/>
            <a:ext cx="11420044" cy="6097144"/>
          </a:xfrm>
          <a:custGeom>
            <a:avLst/>
            <a:gdLst/>
            <a:ahLst/>
            <a:cxnLst/>
            <a:rect l="l" t="t" r="r" b="b"/>
            <a:pathLst>
              <a:path w="42104" h="22480" extrusionOk="0">
                <a:moveTo>
                  <a:pt x="3365" y="1"/>
                </a:moveTo>
                <a:cubicBezTo>
                  <a:pt x="3271" y="1"/>
                  <a:pt x="3179" y="11"/>
                  <a:pt x="3089" y="39"/>
                </a:cubicBezTo>
                <a:cubicBezTo>
                  <a:pt x="2845" y="117"/>
                  <a:pt x="2664" y="322"/>
                  <a:pt x="2506" y="526"/>
                </a:cubicBezTo>
                <a:cubicBezTo>
                  <a:pt x="1725" y="1534"/>
                  <a:pt x="0" y="4361"/>
                  <a:pt x="1671" y="5217"/>
                </a:cubicBezTo>
                <a:cubicBezTo>
                  <a:pt x="2181" y="5477"/>
                  <a:pt x="2974" y="5510"/>
                  <a:pt x="3730" y="5510"/>
                </a:cubicBezTo>
                <a:cubicBezTo>
                  <a:pt x="3986" y="5510"/>
                  <a:pt x="4238" y="5506"/>
                  <a:pt x="4473" y="5506"/>
                </a:cubicBezTo>
                <a:cubicBezTo>
                  <a:pt x="4695" y="5506"/>
                  <a:pt x="4902" y="5510"/>
                  <a:pt x="5084" y="5523"/>
                </a:cubicBezTo>
                <a:cubicBezTo>
                  <a:pt x="6300" y="5609"/>
                  <a:pt x="7517" y="5697"/>
                  <a:pt x="8735" y="5782"/>
                </a:cubicBezTo>
                <a:cubicBezTo>
                  <a:pt x="9812" y="5858"/>
                  <a:pt x="10905" y="5939"/>
                  <a:pt x="11921" y="6306"/>
                </a:cubicBezTo>
                <a:cubicBezTo>
                  <a:pt x="12982" y="6690"/>
                  <a:pt x="13906" y="7370"/>
                  <a:pt x="14886" y="7930"/>
                </a:cubicBezTo>
                <a:cubicBezTo>
                  <a:pt x="16981" y="9132"/>
                  <a:pt x="19331" y="9798"/>
                  <a:pt x="21566" y="10717"/>
                </a:cubicBezTo>
                <a:cubicBezTo>
                  <a:pt x="22369" y="11048"/>
                  <a:pt x="23165" y="11414"/>
                  <a:pt x="23865" y="11924"/>
                </a:cubicBezTo>
                <a:cubicBezTo>
                  <a:pt x="24928" y="12699"/>
                  <a:pt x="25733" y="13769"/>
                  <a:pt x="26690" y="14670"/>
                </a:cubicBezTo>
                <a:cubicBezTo>
                  <a:pt x="28186" y="16077"/>
                  <a:pt x="30031" y="17046"/>
                  <a:pt x="31851" y="17998"/>
                </a:cubicBezTo>
                <a:cubicBezTo>
                  <a:pt x="34535" y="19402"/>
                  <a:pt x="37217" y="20805"/>
                  <a:pt x="39901" y="22209"/>
                </a:cubicBezTo>
                <a:cubicBezTo>
                  <a:pt x="40170" y="22350"/>
                  <a:pt x="40501" y="22479"/>
                  <a:pt x="40794" y="22479"/>
                </a:cubicBezTo>
                <a:cubicBezTo>
                  <a:pt x="40994" y="22479"/>
                  <a:pt x="41177" y="22419"/>
                  <a:pt x="41309" y="22260"/>
                </a:cubicBezTo>
                <a:cubicBezTo>
                  <a:pt x="41409" y="22136"/>
                  <a:pt x="41454" y="21978"/>
                  <a:pt x="41497" y="21824"/>
                </a:cubicBezTo>
                <a:cubicBezTo>
                  <a:pt x="41699" y="21080"/>
                  <a:pt x="41901" y="20336"/>
                  <a:pt x="42103" y="19593"/>
                </a:cubicBezTo>
                <a:cubicBezTo>
                  <a:pt x="36564" y="15059"/>
                  <a:pt x="30513" y="11155"/>
                  <a:pt x="24101" y="7974"/>
                </a:cubicBezTo>
                <a:cubicBezTo>
                  <a:pt x="21596" y="6732"/>
                  <a:pt x="19039" y="5600"/>
                  <a:pt x="16482" y="4469"/>
                </a:cubicBezTo>
                <a:cubicBezTo>
                  <a:pt x="14689" y="3676"/>
                  <a:pt x="12897" y="2884"/>
                  <a:pt x="11103" y="2089"/>
                </a:cubicBezTo>
                <a:cubicBezTo>
                  <a:pt x="9919" y="1567"/>
                  <a:pt x="8730" y="1040"/>
                  <a:pt x="7482" y="695"/>
                </a:cubicBezTo>
                <a:cubicBezTo>
                  <a:pt x="6244" y="352"/>
                  <a:pt x="4966" y="190"/>
                  <a:pt x="3692" y="28"/>
                </a:cubicBezTo>
                <a:cubicBezTo>
                  <a:pt x="3584" y="14"/>
                  <a:pt x="3474" y="1"/>
                  <a:pt x="3365" y="1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60" name="Google Shape;760;p40"/>
          <p:cNvSpPr/>
          <p:nvPr>
            <p:custDataLst>
              <p:tags r:id="rId4"/>
            </p:custDataLst>
          </p:nvPr>
        </p:nvSpPr>
        <p:spPr>
          <a:xfrm rot="-5400000">
            <a:off x="1835701" y="87076"/>
            <a:ext cx="6289401" cy="6242261"/>
          </a:xfrm>
          <a:custGeom>
            <a:avLst/>
            <a:gdLst/>
            <a:ahLst/>
            <a:cxnLst/>
            <a:rect l="l" t="t" r="r" b="b"/>
            <a:pathLst>
              <a:path w="30966" h="29251" extrusionOk="0">
                <a:moveTo>
                  <a:pt x="17580" y="4671"/>
                </a:moveTo>
                <a:cubicBezTo>
                  <a:pt x="21022" y="4671"/>
                  <a:pt x="22448" y="5481"/>
                  <a:pt x="23006" y="5993"/>
                </a:cubicBezTo>
                <a:cubicBezTo>
                  <a:pt x="24387" y="7262"/>
                  <a:pt x="26074" y="10834"/>
                  <a:pt x="26230" y="12818"/>
                </a:cubicBezTo>
                <a:cubicBezTo>
                  <a:pt x="26257" y="13174"/>
                  <a:pt x="26165" y="13622"/>
                  <a:pt x="26093" y="13928"/>
                </a:cubicBezTo>
                <a:cubicBezTo>
                  <a:pt x="25211" y="17688"/>
                  <a:pt x="22111" y="21192"/>
                  <a:pt x="17801" y="23298"/>
                </a:cubicBezTo>
                <a:cubicBezTo>
                  <a:pt x="16504" y="23932"/>
                  <a:pt x="14781" y="24572"/>
                  <a:pt x="13113" y="24572"/>
                </a:cubicBezTo>
                <a:cubicBezTo>
                  <a:pt x="12515" y="24572"/>
                  <a:pt x="11924" y="24489"/>
                  <a:pt x="11363" y="24295"/>
                </a:cubicBezTo>
                <a:cubicBezTo>
                  <a:pt x="9602" y="23686"/>
                  <a:pt x="8187" y="22058"/>
                  <a:pt x="6651" y="20150"/>
                </a:cubicBezTo>
                <a:cubicBezTo>
                  <a:pt x="5999" y="19339"/>
                  <a:pt x="5260" y="18424"/>
                  <a:pt x="4957" y="17533"/>
                </a:cubicBezTo>
                <a:cubicBezTo>
                  <a:pt x="4686" y="16741"/>
                  <a:pt x="4685" y="15759"/>
                  <a:pt x="4718" y="14905"/>
                </a:cubicBezTo>
                <a:cubicBezTo>
                  <a:pt x="4805" y="12684"/>
                  <a:pt x="5171" y="11049"/>
                  <a:pt x="5874" y="9755"/>
                </a:cubicBezTo>
                <a:cubicBezTo>
                  <a:pt x="6724" y="8182"/>
                  <a:pt x="8270" y="6844"/>
                  <a:pt x="10225" y="5985"/>
                </a:cubicBezTo>
                <a:cubicBezTo>
                  <a:pt x="11968" y="5219"/>
                  <a:pt x="14050" y="4795"/>
                  <a:pt x="16589" y="4691"/>
                </a:cubicBezTo>
                <a:cubicBezTo>
                  <a:pt x="16938" y="4678"/>
                  <a:pt x="17268" y="4671"/>
                  <a:pt x="17580" y="4671"/>
                </a:cubicBezTo>
                <a:close/>
                <a:moveTo>
                  <a:pt x="17548" y="1"/>
                </a:moveTo>
                <a:cubicBezTo>
                  <a:pt x="17174" y="1"/>
                  <a:pt x="16790" y="9"/>
                  <a:pt x="16398" y="25"/>
                </a:cubicBezTo>
                <a:cubicBezTo>
                  <a:pt x="13266" y="154"/>
                  <a:pt x="10630" y="706"/>
                  <a:pt x="8344" y="1711"/>
                </a:cubicBezTo>
                <a:cubicBezTo>
                  <a:pt x="5445" y="2985"/>
                  <a:pt x="3110" y="5051"/>
                  <a:pt x="1766" y="7530"/>
                </a:cubicBezTo>
                <a:cubicBezTo>
                  <a:pt x="710" y="9476"/>
                  <a:pt x="164" y="11763"/>
                  <a:pt x="49" y="14725"/>
                </a:cubicBezTo>
                <a:cubicBezTo>
                  <a:pt x="0" y="16009"/>
                  <a:pt x="18" y="17524"/>
                  <a:pt x="533" y="19041"/>
                </a:cubicBezTo>
                <a:cubicBezTo>
                  <a:pt x="1104" y="20713"/>
                  <a:pt x="2162" y="22025"/>
                  <a:pt x="3012" y="23081"/>
                </a:cubicBezTo>
                <a:cubicBezTo>
                  <a:pt x="4935" y="25469"/>
                  <a:pt x="6904" y="27697"/>
                  <a:pt x="9836" y="28710"/>
                </a:cubicBezTo>
                <a:cubicBezTo>
                  <a:pt x="10880" y="29070"/>
                  <a:pt x="11979" y="29251"/>
                  <a:pt x="13131" y="29251"/>
                </a:cubicBezTo>
                <a:cubicBezTo>
                  <a:pt x="15209" y="29251"/>
                  <a:pt x="17459" y="28664"/>
                  <a:pt x="19851" y="27496"/>
                </a:cubicBezTo>
                <a:cubicBezTo>
                  <a:pt x="25491" y="24740"/>
                  <a:pt x="29424" y="20183"/>
                  <a:pt x="30641" y="14995"/>
                </a:cubicBezTo>
                <a:cubicBezTo>
                  <a:pt x="30784" y="14384"/>
                  <a:pt x="30966" y="13458"/>
                  <a:pt x="30887" y="12453"/>
                </a:cubicBezTo>
                <a:cubicBezTo>
                  <a:pt x="30665" y="9622"/>
                  <a:pt x="28600" y="4788"/>
                  <a:pt x="26166" y="2552"/>
                </a:cubicBezTo>
                <a:cubicBezTo>
                  <a:pt x="24320" y="857"/>
                  <a:pt x="21424" y="1"/>
                  <a:pt x="17548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grpSp>
        <p:nvGrpSpPr>
          <p:cNvPr id="761" name="Google Shape;761;p40"/>
          <p:cNvGrpSpPr/>
          <p:nvPr>
            <p:custDataLst>
              <p:tags r:id="rId5"/>
            </p:custDataLst>
          </p:nvPr>
        </p:nvGrpSpPr>
        <p:grpSpPr>
          <a:xfrm>
            <a:off x="9626707" y="281092"/>
            <a:ext cx="2402649" cy="1630239"/>
            <a:chOff x="7336830" y="539444"/>
            <a:chExt cx="1801987" cy="1222679"/>
          </a:xfrm>
        </p:grpSpPr>
        <p:sp>
          <p:nvSpPr>
            <p:cNvPr id="762" name="Google Shape;762;p40"/>
            <p:cNvSpPr/>
            <p:nvPr>
              <p:custDataLst>
                <p:tags r:id="rId6"/>
              </p:custDataLst>
            </p:nvPr>
          </p:nvSpPr>
          <p:spPr>
            <a:xfrm rot="626272">
              <a:off x="7344187" y="813261"/>
              <a:ext cx="129223" cy="93020"/>
            </a:xfrm>
            <a:custGeom>
              <a:avLst/>
              <a:gdLst/>
              <a:ahLst/>
              <a:cxnLst/>
              <a:rect l="l" t="t" r="r" b="b"/>
              <a:pathLst>
                <a:path w="2727" h="1963" extrusionOk="0">
                  <a:moveTo>
                    <a:pt x="1104" y="1"/>
                  </a:moveTo>
                  <a:cubicBezTo>
                    <a:pt x="872" y="1"/>
                    <a:pt x="641" y="82"/>
                    <a:pt x="449" y="274"/>
                  </a:cubicBezTo>
                  <a:cubicBezTo>
                    <a:pt x="1" y="722"/>
                    <a:pt x="671" y="1963"/>
                    <a:pt x="1434" y="1963"/>
                  </a:cubicBezTo>
                  <a:cubicBezTo>
                    <a:pt x="1623" y="1963"/>
                    <a:pt x="1819" y="1886"/>
                    <a:pt x="2005" y="1700"/>
                  </a:cubicBezTo>
                  <a:cubicBezTo>
                    <a:pt x="2727" y="979"/>
                    <a:pt x="1908" y="1"/>
                    <a:pt x="1104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63" name="Google Shape;763;p40"/>
            <p:cNvSpPr/>
            <p:nvPr>
              <p:custDataLst>
                <p:tags r:id="rId7"/>
              </p:custDataLst>
            </p:nvPr>
          </p:nvSpPr>
          <p:spPr>
            <a:xfrm rot="626272">
              <a:off x="7957763" y="549533"/>
              <a:ext cx="120504" cy="99938"/>
            </a:xfrm>
            <a:custGeom>
              <a:avLst/>
              <a:gdLst/>
              <a:ahLst/>
              <a:cxnLst/>
              <a:rect l="l" t="t" r="r" b="b"/>
              <a:pathLst>
                <a:path w="2543" h="2109" extrusionOk="0">
                  <a:moveTo>
                    <a:pt x="1244" y="0"/>
                  </a:moveTo>
                  <a:cubicBezTo>
                    <a:pt x="618" y="0"/>
                    <a:pt x="1" y="342"/>
                    <a:pt x="1" y="1055"/>
                  </a:cubicBezTo>
                  <a:cubicBezTo>
                    <a:pt x="1" y="1767"/>
                    <a:pt x="618" y="2109"/>
                    <a:pt x="1245" y="2109"/>
                  </a:cubicBezTo>
                  <a:cubicBezTo>
                    <a:pt x="1889" y="2109"/>
                    <a:pt x="2542" y="1747"/>
                    <a:pt x="2542" y="1055"/>
                  </a:cubicBezTo>
                  <a:cubicBezTo>
                    <a:pt x="2543" y="363"/>
                    <a:pt x="1889" y="0"/>
                    <a:pt x="1244" y="0"/>
                  </a:cubicBezTo>
                  <a:close/>
                </a:path>
              </a:pathLst>
            </a:custGeom>
            <a:solidFill>
              <a:srgbClr val="55B96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64" name="Google Shape;764;p40"/>
            <p:cNvSpPr/>
            <p:nvPr>
              <p:custDataLst>
                <p:tags r:id="rId8"/>
              </p:custDataLst>
            </p:nvPr>
          </p:nvSpPr>
          <p:spPr>
            <a:xfrm rot="626272">
              <a:off x="8597972" y="637027"/>
              <a:ext cx="119651" cy="79657"/>
            </a:xfrm>
            <a:custGeom>
              <a:avLst/>
              <a:gdLst/>
              <a:ahLst/>
              <a:cxnLst/>
              <a:rect l="l" t="t" r="r" b="b"/>
              <a:pathLst>
                <a:path w="2525" h="1681" extrusionOk="0">
                  <a:moveTo>
                    <a:pt x="983" y="1"/>
                  </a:moveTo>
                  <a:cubicBezTo>
                    <a:pt x="446" y="1"/>
                    <a:pt x="0" y="326"/>
                    <a:pt x="192" y="1108"/>
                  </a:cubicBezTo>
                  <a:cubicBezTo>
                    <a:pt x="293" y="1523"/>
                    <a:pt x="576" y="1681"/>
                    <a:pt x="898" y="1681"/>
                  </a:cubicBezTo>
                  <a:cubicBezTo>
                    <a:pt x="1615" y="1681"/>
                    <a:pt x="2524" y="902"/>
                    <a:pt x="2062" y="440"/>
                  </a:cubicBezTo>
                  <a:cubicBezTo>
                    <a:pt x="1785" y="163"/>
                    <a:pt x="1361" y="1"/>
                    <a:pt x="983" y="1"/>
                  </a:cubicBezTo>
                  <a:close/>
                </a:path>
              </a:pathLst>
            </a:custGeom>
            <a:solidFill>
              <a:srgbClr val="2F54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65" name="Google Shape;765;p40"/>
            <p:cNvSpPr/>
            <p:nvPr>
              <p:custDataLst>
                <p:tags r:id="rId9"/>
              </p:custDataLst>
            </p:nvPr>
          </p:nvSpPr>
          <p:spPr>
            <a:xfrm rot="626272">
              <a:off x="8821377" y="1118000"/>
              <a:ext cx="153959" cy="117756"/>
            </a:xfrm>
            <a:custGeom>
              <a:avLst/>
              <a:gdLst/>
              <a:ahLst/>
              <a:cxnLst/>
              <a:rect l="l" t="t" r="r" b="b"/>
              <a:pathLst>
                <a:path w="3248" h="2485" extrusionOk="0">
                  <a:moveTo>
                    <a:pt x="1419" y="0"/>
                  </a:moveTo>
                  <a:cubicBezTo>
                    <a:pt x="893" y="0"/>
                    <a:pt x="419" y="255"/>
                    <a:pt x="264" y="863"/>
                  </a:cubicBezTo>
                  <a:cubicBezTo>
                    <a:pt x="0" y="1902"/>
                    <a:pt x="1078" y="2484"/>
                    <a:pt x="2011" y="2484"/>
                  </a:cubicBezTo>
                  <a:cubicBezTo>
                    <a:pt x="2665" y="2484"/>
                    <a:pt x="3249" y="2198"/>
                    <a:pt x="3249" y="1583"/>
                  </a:cubicBezTo>
                  <a:cubicBezTo>
                    <a:pt x="3249" y="663"/>
                    <a:pt x="2266" y="0"/>
                    <a:pt x="1419" y="0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66" name="Google Shape;766;p40"/>
            <p:cNvSpPr/>
            <p:nvPr>
              <p:custDataLst>
                <p:tags r:id="rId10"/>
              </p:custDataLst>
            </p:nvPr>
          </p:nvSpPr>
          <p:spPr>
            <a:xfrm rot="626272">
              <a:off x="8074509" y="977885"/>
              <a:ext cx="104867" cy="76387"/>
            </a:xfrm>
            <a:custGeom>
              <a:avLst/>
              <a:gdLst/>
              <a:ahLst/>
              <a:cxnLst/>
              <a:rect l="l" t="t" r="r" b="b"/>
              <a:pathLst>
                <a:path w="2213" h="1611" extrusionOk="0">
                  <a:moveTo>
                    <a:pt x="1140" y="1"/>
                  </a:moveTo>
                  <a:cubicBezTo>
                    <a:pt x="576" y="1"/>
                    <a:pt x="1" y="270"/>
                    <a:pt x="1" y="773"/>
                  </a:cubicBezTo>
                  <a:cubicBezTo>
                    <a:pt x="1" y="1342"/>
                    <a:pt x="534" y="1612"/>
                    <a:pt x="1077" y="1612"/>
                  </a:cubicBezTo>
                  <a:cubicBezTo>
                    <a:pt x="1640" y="1612"/>
                    <a:pt x="2213" y="1322"/>
                    <a:pt x="2213" y="775"/>
                  </a:cubicBezTo>
                  <a:cubicBezTo>
                    <a:pt x="2213" y="249"/>
                    <a:pt x="1682" y="1"/>
                    <a:pt x="1140" y="1"/>
                  </a:cubicBezTo>
                  <a:close/>
                </a:path>
              </a:pathLst>
            </a:custGeom>
            <a:solidFill>
              <a:srgbClr val="D761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67" name="Google Shape;767;p40"/>
            <p:cNvSpPr/>
            <p:nvPr>
              <p:custDataLst>
                <p:tags r:id="rId11"/>
              </p:custDataLst>
            </p:nvPr>
          </p:nvSpPr>
          <p:spPr>
            <a:xfrm rot="626272">
              <a:off x="8434821" y="1317145"/>
              <a:ext cx="174146" cy="107899"/>
            </a:xfrm>
            <a:custGeom>
              <a:avLst/>
              <a:gdLst/>
              <a:ahLst/>
              <a:cxnLst/>
              <a:rect l="l" t="t" r="r" b="b"/>
              <a:pathLst>
                <a:path w="3675" h="2277" extrusionOk="0">
                  <a:moveTo>
                    <a:pt x="1632" y="0"/>
                  </a:moveTo>
                  <a:cubicBezTo>
                    <a:pt x="1486" y="0"/>
                    <a:pt x="1341" y="22"/>
                    <a:pt x="1206" y="70"/>
                  </a:cubicBezTo>
                  <a:cubicBezTo>
                    <a:pt x="1" y="498"/>
                    <a:pt x="977" y="2276"/>
                    <a:pt x="2005" y="2276"/>
                  </a:cubicBezTo>
                  <a:cubicBezTo>
                    <a:pt x="2233" y="2276"/>
                    <a:pt x="2463" y="2189"/>
                    <a:pt x="2673" y="1979"/>
                  </a:cubicBezTo>
                  <a:cubicBezTo>
                    <a:pt x="3674" y="978"/>
                    <a:pt x="2605" y="0"/>
                    <a:pt x="1632" y="0"/>
                  </a:cubicBezTo>
                  <a:close/>
                </a:path>
              </a:pathLst>
            </a:custGeom>
            <a:solidFill>
              <a:srgbClr val="55B96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68" name="Google Shape;768;p40"/>
            <p:cNvSpPr/>
            <p:nvPr>
              <p:custDataLst>
                <p:tags r:id="rId12"/>
              </p:custDataLst>
            </p:nvPr>
          </p:nvSpPr>
          <p:spPr>
            <a:xfrm rot="626272">
              <a:off x="9007855" y="1666602"/>
              <a:ext cx="124295" cy="84964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  <p:sp>
          <p:nvSpPr>
            <p:cNvPr id="769" name="Google Shape;769;p40"/>
            <p:cNvSpPr/>
            <p:nvPr>
              <p:custDataLst>
                <p:tags r:id="rId13"/>
              </p:custDataLst>
            </p:nvPr>
          </p:nvSpPr>
          <p:spPr>
            <a:xfrm rot="626272">
              <a:off x="7879693" y="1350328"/>
              <a:ext cx="124295" cy="84964"/>
            </a:xfrm>
            <a:custGeom>
              <a:avLst/>
              <a:gdLst/>
              <a:ahLst/>
              <a:cxnLst/>
              <a:rect l="l" t="t" r="r" b="b"/>
              <a:pathLst>
                <a:path w="2623" h="1792" extrusionOk="0">
                  <a:moveTo>
                    <a:pt x="1448" y="1"/>
                  </a:moveTo>
                  <a:cubicBezTo>
                    <a:pt x="1325" y="1"/>
                    <a:pt x="1191" y="24"/>
                    <a:pt x="1046" y="75"/>
                  </a:cubicBezTo>
                  <a:cubicBezTo>
                    <a:pt x="0" y="449"/>
                    <a:pt x="320" y="1792"/>
                    <a:pt x="1186" y="1792"/>
                  </a:cubicBezTo>
                  <a:cubicBezTo>
                    <a:pt x="1314" y="1792"/>
                    <a:pt x="1454" y="1763"/>
                    <a:pt x="1604" y="1696"/>
                  </a:cubicBezTo>
                  <a:cubicBezTo>
                    <a:pt x="2623" y="1243"/>
                    <a:pt x="2347" y="1"/>
                    <a:pt x="1448" y="1"/>
                  </a:cubicBezTo>
                  <a:close/>
                </a:path>
              </a:pathLst>
            </a:custGeom>
            <a:solidFill>
              <a:srgbClr val="FFA9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65"/>
            </a:p>
          </p:txBody>
        </p:sp>
      </p:grpSp>
      <p:sp>
        <p:nvSpPr>
          <p:cNvPr id="770" name="Google Shape;770;p40"/>
          <p:cNvSpPr/>
          <p:nvPr>
            <p:custDataLst>
              <p:tags r:id="rId14"/>
            </p:custDataLst>
          </p:nvPr>
        </p:nvSpPr>
        <p:spPr>
          <a:xfrm rot="-5575086">
            <a:off x="8356485" y="6508909"/>
            <a:ext cx="160680" cy="133257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71" name="Google Shape;771;p40"/>
          <p:cNvSpPr/>
          <p:nvPr>
            <p:custDataLst>
              <p:tags r:id="rId15"/>
            </p:custDataLst>
          </p:nvPr>
        </p:nvSpPr>
        <p:spPr>
          <a:xfrm rot="-5575086">
            <a:off x="556255" y="4800263"/>
            <a:ext cx="159543" cy="106215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72" name="Google Shape;772;p40"/>
          <p:cNvSpPr/>
          <p:nvPr>
            <p:custDataLst>
              <p:tags r:id="rId16"/>
            </p:custDataLst>
          </p:nvPr>
        </p:nvSpPr>
        <p:spPr>
          <a:xfrm rot="-5575086">
            <a:off x="76552" y="5320603"/>
            <a:ext cx="205289" cy="157016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73" name="Google Shape;773;p40"/>
          <p:cNvSpPr/>
          <p:nvPr>
            <p:custDataLst>
              <p:tags r:id="rId17"/>
            </p:custDataLst>
          </p:nvPr>
        </p:nvSpPr>
        <p:spPr>
          <a:xfrm rot="-5575086">
            <a:off x="138267" y="6398491"/>
            <a:ext cx="139829" cy="101855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74" name="Google Shape;774;p40"/>
          <p:cNvSpPr/>
          <p:nvPr>
            <p:custDataLst>
              <p:tags r:id="rId18"/>
            </p:custDataLst>
          </p:nvPr>
        </p:nvSpPr>
        <p:spPr>
          <a:xfrm rot="-5575086">
            <a:off x="519924" y="5758452"/>
            <a:ext cx="232205" cy="143873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75" name="Google Shape;775;p40"/>
          <p:cNvSpPr/>
          <p:nvPr>
            <p:custDataLst>
              <p:tags r:id="rId19"/>
            </p:custDataLst>
          </p:nvPr>
        </p:nvSpPr>
        <p:spPr>
          <a:xfrm rot="-5575086">
            <a:off x="240511" y="4278931"/>
            <a:ext cx="165735" cy="113291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76" name="Google Shape;776;p40"/>
          <p:cNvSpPr/>
          <p:nvPr>
            <p:custDataLst>
              <p:tags r:id="rId20"/>
            </p:custDataLst>
          </p:nvPr>
        </p:nvSpPr>
        <p:spPr>
          <a:xfrm rot="-5575086">
            <a:off x="671072" y="6516877"/>
            <a:ext cx="165735" cy="113291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77" name="Google Shape;777;p40"/>
          <p:cNvSpPr/>
          <p:nvPr>
            <p:custDataLst>
              <p:tags r:id="rId21"/>
            </p:custDataLst>
          </p:nvPr>
        </p:nvSpPr>
        <p:spPr>
          <a:xfrm rot="-6795226">
            <a:off x="1147533" y="5977931"/>
            <a:ext cx="348937" cy="320128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78" name="Google Shape;778;p40"/>
          <p:cNvSpPr/>
          <p:nvPr>
            <p:custDataLst>
              <p:tags r:id="rId22"/>
            </p:custDataLst>
          </p:nvPr>
        </p:nvSpPr>
        <p:spPr>
          <a:xfrm rot="-9472819">
            <a:off x="7468399" y="6003923"/>
            <a:ext cx="348944" cy="320133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79" name="Google Shape;779;p40"/>
          <p:cNvSpPr/>
          <p:nvPr>
            <p:custDataLst>
              <p:tags r:id="rId23"/>
            </p:custDataLst>
          </p:nvPr>
        </p:nvSpPr>
        <p:spPr>
          <a:xfrm rot="7473837" flipH="1">
            <a:off x="6171168" y="6110961"/>
            <a:ext cx="183355" cy="140240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80" name="Google Shape;780;p40"/>
          <p:cNvSpPr/>
          <p:nvPr>
            <p:custDataLst>
              <p:tags r:id="rId24"/>
            </p:custDataLst>
          </p:nvPr>
        </p:nvSpPr>
        <p:spPr>
          <a:xfrm rot="7473837" flipH="1">
            <a:off x="7307479" y="6530053"/>
            <a:ext cx="124889" cy="90972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81" name="Google Shape;781;p40"/>
          <p:cNvSpPr/>
          <p:nvPr>
            <p:custDataLst>
              <p:tags r:id="rId25"/>
            </p:custDataLst>
          </p:nvPr>
        </p:nvSpPr>
        <p:spPr>
          <a:xfrm rot="7473837" flipH="1">
            <a:off x="7299859" y="5879708"/>
            <a:ext cx="207396" cy="128501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82" name="Google Shape;782;p40"/>
          <p:cNvSpPr/>
          <p:nvPr>
            <p:custDataLst>
              <p:tags r:id="rId26"/>
            </p:custDataLst>
          </p:nvPr>
        </p:nvSpPr>
        <p:spPr>
          <a:xfrm rot="7473837" flipH="1">
            <a:off x="6822771" y="6363567"/>
            <a:ext cx="148028" cy="101187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83" name="Google Shape;783;p40"/>
          <p:cNvSpPr/>
          <p:nvPr>
            <p:custDataLst>
              <p:tags r:id="rId27"/>
            </p:custDataLst>
          </p:nvPr>
        </p:nvSpPr>
        <p:spPr>
          <a:xfrm rot="7473837" flipH="1">
            <a:off x="5692692" y="6349908"/>
            <a:ext cx="207396" cy="128501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1"/>
          <p:cNvSpPr/>
          <p:nvPr>
            <p:custDataLst>
              <p:tags r:id="rId2"/>
            </p:custDataLst>
          </p:nvPr>
        </p:nvSpPr>
        <p:spPr>
          <a:xfrm>
            <a:off x="-615665" y="3064500"/>
            <a:ext cx="6055624" cy="4932375"/>
          </a:xfrm>
          <a:custGeom>
            <a:avLst/>
            <a:gdLst/>
            <a:ahLst/>
            <a:cxnLst/>
            <a:rect l="l" t="t" r="r" b="b"/>
            <a:pathLst>
              <a:path w="27486" h="22388" extrusionOk="0">
                <a:moveTo>
                  <a:pt x="8141" y="1"/>
                </a:moveTo>
                <a:cubicBezTo>
                  <a:pt x="7793" y="1"/>
                  <a:pt x="7419" y="35"/>
                  <a:pt x="7012" y="108"/>
                </a:cubicBezTo>
                <a:cubicBezTo>
                  <a:pt x="0" y="1366"/>
                  <a:pt x="1041" y="22388"/>
                  <a:pt x="12919" y="22388"/>
                </a:cubicBezTo>
                <a:cubicBezTo>
                  <a:pt x="13229" y="22388"/>
                  <a:pt x="13548" y="22374"/>
                  <a:pt x="13873" y="22344"/>
                </a:cubicBezTo>
                <a:cubicBezTo>
                  <a:pt x="26643" y="21187"/>
                  <a:pt x="27485" y="9760"/>
                  <a:pt x="19809" y="7489"/>
                </a:cubicBezTo>
                <a:cubicBezTo>
                  <a:pt x="12698" y="5382"/>
                  <a:pt x="12506" y="1"/>
                  <a:pt x="8141" y="1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86" name="Google Shape;786;p41"/>
          <p:cNvSpPr/>
          <p:nvPr>
            <p:custDataLst>
              <p:tags r:id="rId3"/>
            </p:custDataLst>
          </p:nvPr>
        </p:nvSpPr>
        <p:spPr>
          <a:xfrm rot="9431192">
            <a:off x="4553399" y="-1891861"/>
            <a:ext cx="7416336" cy="8651204"/>
          </a:xfrm>
          <a:custGeom>
            <a:avLst/>
            <a:gdLst/>
            <a:ahLst/>
            <a:cxnLst/>
            <a:rect l="l" t="t" r="r" b="b"/>
            <a:pathLst>
              <a:path w="33332" h="38882" extrusionOk="0">
                <a:moveTo>
                  <a:pt x="24599" y="0"/>
                </a:moveTo>
                <a:cubicBezTo>
                  <a:pt x="16694" y="0"/>
                  <a:pt x="9248" y="4894"/>
                  <a:pt x="4741" y="11384"/>
                </a:cubicBezTo>
                <a:cubicBezTo>
                  <a:pt x="1689" y="15780"/>
                  <a:pt x="1" y="21178"/>
                  <a:pt x="379" y="26517"/>
                </a:cubicBezTo>
                <a:cubicBezTo>
                  <a:pt x="575" y="29291"/>
                  <a:pt x="1341" y="32069"/>
                  <a:pt x="2920" y="34356"/>
                </a:cubicBezTo>
                <a:cubicBezTo>
                  <a:pt x="4500" y="36642"/>
                  <a:pt x="6952" y="38395"/>
                  <a:pt x="9701" y="38799"/>
                </a:cubicBezTo>
                <a:cubicBezTo>
                  <a:pt x="10078" y="38854"/>
                  <a:pt x="10460" y="38882"/>
                  <a:pt x="10843" y="38882"/>
                </a:cubicBezTo>
                <a:cubicBezTo>
                  <a:pt x="13248" y="38882"/>
                  <a:pt x="15673" y="37803"/>
                  <a:pt x="17045" y="35836"/>
                </a:cubicBezTo>
                <a:cubicBezTo>
                  <a:pt x="18927" y="33144"/>
                  <a:pt x="18581" y="29560"/>
                  <a:pt x="19027" y="26304"/>
                </a:cubicBezTo>
                <a:cubicBezTo>
                  <a:pt x="19586" y="22205"/>
                  <a:pt x="21559" y="18314"/>
                  <a:pt x="24535" y="15438"/>
                </a:cubicBezTo>
                <a:cubicBezTo>
                  <a:pt x="26221" y="13810"/>
                  <a:pt x="28200" y="12512"/>
                  <a:pt x="29901" y="10901"/>
                </a:cubicBezTo>
                <a:cubicBezTo>
                  <a:pt x="31601" y="9289"/>
                  <a:pt x="33063" y="7241"/>
                  <a:pt x="33266" y="4907"/>
                </a:cubicBezTo>
                <a:cubicBezTo>
                  <a:pt x="33332" y="4163"/>
                  <a:pt x="33259" y="3382"/>
                  <a:pt x="32899" y="2727"/>
                </a:cubicBezTo>
                <a:cubicBezTo>
                  <a:pt x="32304" y="1639"/>
                  <a:pt x="31057" y="1094"/>
                  <a:pt x="29866" y="749"/>
                </a:cubicBezTo>
                <a:cubicBezTo>
                  <a:pt x="28105" y="238"/>
                  <a:pt x="26341" y="0"/>
                  <a:pt x="24599" y="0"/>
                </a:cubicBezTo>
                <a:close/>
              </a:path>
            </a:pathLst>
          </a:custGeom>
          <a:solidFill>
            <a:srgbClr val="EEBA81">
              <a:alpha val="136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87" name="Google Shape;787;p41"/>
          <p:cNvSpPr/>
          <p:nvPr>
            <p:custDataLst>
              <p:tags r:id="rId4"/>
            </p:custDataLst>
          </p:nvPr>
        </p:nvSpPr>
        <p:spPr>
          <a:xfrm flipH="1">
            <a:off x="1399297" y="-901665"/>
            <a:ext cx="5573235" cy="5173721"/>
          </a:xfrm>
          <a:custGeom>
            <a:avLst/>
            <a:gdLst/>
            <a:ahLst/>
            <a:cxnLst/>
            <a:rect l="l" t="t" r="r" b="b"/>
            <a:pathLst>
              <a:path w="17742" h="16470" extrusionOk="0">
                <a:moveTo>
                  <a:pt x="11156" y="0"/>
                </a:moveTo>
                <a:cubicBezTo>
                  <a:pt x="9169" y="0"/>
                  <a:pt x="7029" y="993"/>
                  <a:pt x="5408" y="1821"/>
                </a:cubicBezTo>
                <a:cubicBezTo>
                  <a:pt x="4149" y="2462"/>
                  <a:pt x="2886" y="3167"/>
                  <a:pt x="1944" y="4223"/>
                </a:cubicBezTo>
                <a:cubicBezTo>
                  <a:pt x="520" y="5822"/>
                  <a:pt x="1" y="8137"/>
                  <a:pt x="447" y="10231"/>
                </a:cubicBezTo>
                <a:cubicBezTo>
                  <a:pt x="893" y="12325"/>
                  <a:pt x="2253" y="14177"/>
                  <a:pt x="4028" y="15375"/>
                </a:cubicBezTo>
                <a:cubicBezTo>
                  <a:pt x="4673" y="15811"/>
                  <a:pt x="5379" y="16170"/>
                  <a:pt x="6139" y="16344"/>
                </a:cubicBezTo>
                <a:cubicBezTo>
                  <a:pt x="6515" y="16430"/>
                  <a:pt x="6896" y="16469"/>
                  <a:pt x="7276" y="16469"/>
                </a:cubicBezTo>
                <a:cubicBezTo>
                  <a:pt x="8657" y="16469"/>
                  <a:pt x="10042" y="15953"/>
                  <a:pt x="11276" y="15290"/>
                </a:cubicBezTo>
                <a:cubicBezTo>
                  <a:pt x="14039" y="13805"/>
                  <a:pt x="16482" y="11372"/>
                  <a:pt x="17120" y="8300"/>
                </a:cubicBezTo>
                <a:cubicBezTo>
                  <a:pt x="17742" y="5312"/>
                  <a:pt x="16167" y="2341"/>
                  <a:pt x="13674" y="704"/>
                </a:cubicBezTo>
                <a:cubicBezTo>
                  <a:pt x="12906" y="200"/>
                  <a:pt x="12046" y="0"/>
                  <a:pt x="11156" y="0"/>
                </a:cubicBezTo>
                <a:close/>
              </a:path>
            </a:pathLst>
          </a:custGeom>
          <a:solidFill>
            <a:srgbClr val="92B9BF">
              <a:alpha val="1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88" name="Google Shape;788;p41"/>
          <p:cNvSpPr/>
          <p:nvPr>
            <p:custDataLst>
              <p:tags r:id="rId5"/>
            </p:custDataLst>
          </p:nvPr>
        </p:nvSpPr>
        <p:spPr>
          <a:xfrm rot="1475284" flipH="1">
            <a:off x="9053317" y="93729"/>
            <a:ext cx="2923597" cy="1686687"/>
          </a:xfrm>
          <a:custGeom>
            <a:avLst/>
            <a:gdLst/>
            <a:ahLst/>
            <a:cxnLst/>
            <a:rect l="l" t="t" r="r" b="b"/>
            <a:pathLst>
              <a:path w="27593" h="15918" extrusionOk="0">
                <a:moveTo>
                  <a:pt x="14" y="0"/>
                </a:moveTo>
                <a:cubicBezTo>
                  <a:pt x="10" y="0"/>
                  <a:pt x="7" y="2"/>
                  <a:pt x="4" y="7"/>
                </a:cubicBezTo>
                <a:cubicBezTo>
                  <a:pt x="0" y="13"/>
                  <a:pt x="1" y="19"/>
                  <a:pt x="7" y="24"/>
                </a:cubicBezTo>
                <a:cubicBezTo>
                  <a:pt x="2171" y="1568"/>
                  <a:pt x="4445" y="2956"/>
                  <a:pt x="6777" y="4232"/>
                </a:cubicBezTo>
                <a:cubicBezTo>
                  <a:pt x="7946" y="4865"/>
                  <a:pt x="9136" y="5458"/>
                  <a:pt x="10314" y="6070"/>
                </a:cubicBezTo>
                <a:lnTo>
                  <a:pt x="13852" y="7905"/>
                </a:lnTo>
                <a:cubicBezTo>
                  <a:pt x="16206" y="9134"/>
                  <a:pt x="18579" y="10329"/>
                  <a:pt x="20828" y="11729"/>
                </a:cubicBezTo>
                <a:cubicBezTo>
                  <a:pt x="21955" y="12428"/>
                  <a:pt x="23027" y="13197"/>
                  <a:pt x="24091" y="13996"/>
                </a:cubicBezTo>
                <a:cubicBezTo>
                  <a:pt x="25158" y="14778"/>
                  <a:pt x="26290" y="15542"/>
                  <a:pt x="27576" y="15918"/>
                </a:cubicBezTo>
                <a:cubicBezTo>
                  <a:pt x="27577" y="15918"/>
                  <a:pt x="27578" y="15919"/>
                  <a:pt x="27579" y="15919"/>
                </a:cubicBezTo>
                <a:cubicBezTo>
                  <a:pt x="27584" y="15919"/>
                  <a:pt x="27588" y="15915"/>
                  <a:pt x="27589" y="15910"/>
                </a:cubicBezTo>
                <a:cubicBezTo>
                  <a:pt x="27593" y="15904"/>
                  <a:pt x="27588" y="15898"/>
                  <a:pt x="27583" y="15896"/>
                </a:cubicBezTo>
                <a:cubicBezTo>
                  <a:pt x="26326" y="15451"/>
                  <a:pt x="25245" y="14659"/>
                  <a:pt x="24201" y="13850"/>
                </a:cubicBezTo>
                <a:cubicBezTo>
                  <a:pt x="23675" y="13448"/>
                  <a:pt x="23156" y="13031"/>
                  <a:pt x="22613" y="12642"/>
                </a:cubicBezTo>
                <a:cubicBezTo>
                  <a:pt x="22075" y="12250"/>
                  <a:pt x="21519" y="11880"/>
                  <a:pt x="20955" y="11526"/>
                </a:cubicBezTo>
                <a:cubicBezTo>
                  <a:pt x="19830" y="10810"/>
                  <a:pt x="18661" y="10170"/>
                  <a:pt x="17481" y="9558"/>
                </a:cubicBezTo>
                <a:cubicBezTo>
                  <a:pt x="16302" y="8943"/>
                  <a:pt x="15105" y="8367"/>
                  <a:pt x="13908" y="7790"/>
                </a:cubicBezTo>
                <a:cubicBezTo>
                  <a:pt x="12712" y="7211"/>
                  <a:pt x="11521" y="6623"/>
                  <a:pt x="10350" y="5998"/>
                </a:cubicBezTo>
                <a:cubicBezTo>
                  <a:pt x="9174" y="5379"/>
                  <a:pt x="8022" y="4719"/>
                  <a:pt x="6869" y="4061"/>
                </a:cubicBezTo>
                <a:cubicBezTo>
                  <a:pt x="4558" y="2756"/>
                  <a:pt x="2269" y="1415"/>
                  <a:pt x="19" y="2"/>
                </a:cubicBezTo>
                <a:cubicBezTo>
                  <a:pt x="17" y="1"/>
                  <a:pt x="16" y="0"/>
                  <a:pt x="14" y="0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89" name="Google Shape;789;p41"/>
          <p:cNvSpPr/>
          <p:nvPr>
            <p:custDataLst>
              <p:tags r:id="rId6"/>
            </p:custDataLst>
          </p:nvPr>
        </p:nvSpPr>
        <p:spPr>
          <a:xfrm rot="-596959">
            <a:off x="9802524" y="312943"/>
            <a:ext cx="172301" cy="124029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90" name="Google Shape;790;p41"/>
          <p:cNvSpPr/>
          <p:nvPr>
            <p:custDataLst>
              <p:tags r:id="rId7"/>
            </p:custDataLst>
          </p:nvPr>
        </p:nvSpPr>
        <p:spPr>
          <a:xfrm rot="-596959">
            <a:off x="8877960" y="463823"/>
            <a:ext cx="160676" cy="133255"/>
          </a:xfrm>
          <a:custGeom>
            <a:avLst/>
            <a:gdLst/>
            <a:ahLst/>
            <a:cxnLst/>
            <a:rect l="l" t="t" r="r" b="b"/>
            <a:pathLst>
              <a:path w="2543" h="2109" extrusionOk="0">
                <a:moveTo>
                  <a:pt x="1244" y="0"/>
                </a:moveTo>
                <a:cubicBezTo>
                  <a:pt x="618" y="0"/>
                  <a:pt x="1" y="342"/>
                  <a:pt x="1" y="1055"/>
                </a:cubicBezTo>
                <a:cubicBezTo>
                  <a:pt x="1" y="1767"/>
                  <a:pt x="618" y="2109"/>
                  <a:pt x="1245" y="2109"/>
                </a:cubicBezTo>
                <a:cubicBezTo>
                  <a:pt x="1889" y="2109"/>
                  <a:pt x="2542" y="1747"/>
                  <a:pt x="2542" y="1055"/>
                </a:cubicBezTo>
                <a:cubicBezTo>
                  <a:pt x="2543" y="363"/>
                  <a:pt x="1889" y="0"/>
                  <a:pt x="1244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91" name="Google Shape;791;p41"/>
          <p:cNvSpPr/>
          <p:nvPr>
            <p:custDataLst>
              <p:tags r:id="rId8"/>
            </p:custDataLst>
          </p:nvPr>
        </p:nvSpPr>
        <p:spPr>
          <a:xfrm rot="-596910">
            <a:off x="11575600" y="972731"/>
            <a:ext cx="398495" cy="246897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92" name="Google Shape;792;p41"/>
          <p:cNvSpPr/>
          <p:nvPr>
            <p:custDataLst>
              <p:tags r:id="rId9"/>
            </p:custDataLst>
          </p:nvPr>
        </p:nvSpPr>
        <p:spPr>
          <a:xfrm rot="-596959">
            <a:off x="10412484" y="641491"/>
            <a:ext cx="205284" cy="157011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93" name="Google Shape;793;p41"/>
          <p:cNvSpPr/>
          <p:nvPr>
            <p:custDataLst>
              <p:tags r:id="rId10"/>
            </p:custDataLst>
          </p:nvPr>
        </p:nvSpPr>
        <p:spPr>
          <a:xfrm rot="-4865150">
            <a:off x="11470704" y="1696753"/>
            <a:ext cx="348941" cy="320132"/>
          </a:xfrm>
          <a:custGeom>
            <a:avLst/>
            <a:gdLst/>
            <a:ahLst/>
            <a:cxnLst/>
            <a:rect l="l" t="t" r="r" b="b"/>
            <a:pathLst>
              <a:path w="5523" h="5067" extrusionOk="0">
                <a:moveTo>
                  <a:pt x="2637" y="0"/>
                </a:moveTo>
                <a:cubicBezTo>
                  <a:pt x="1614" y="0"/>
                  <a:pt x="663" y="153"/>
                  <a:pt x="482" y="450"/>
                </a:cubicBezTo>
                <a:cubicBezTo>
                  <a:pt x="0" y="1245"/>
                  <a:pt x="1288" y="5067"/>
                  <a:pt x="2070" y="5067"/>
                </a:cubicBezTo>
                <a:cubicBezTo>
                  <a:pt x="2114" y="5067"/>
                  <a:pt x="2156" y="5055"/>
                  <a:pt x="2197" y="5029"/>
                </a:cubicBezTo>
                <a:cubicBezTo>
                  <a:pt x="2954" y="4552"/>
                  <a:pt x="2105" y="2705"/>
                  <a:pt x="2105" y="2705"/>
                </a:cubicBezTo>
                <a:lnTo>
                  <a:pt x="2105" y="2705"/>
                </a:lnTo>
                <a:cubicBezTo>
                  <a:pt x="2105" y="2705"/>
                  <a:pt x="3059" y="3383"/>
                  <a:pt x="3642" y="3383"/>
                </a:cubicBezTo>
                <a:cubicBezTo>
                  <a:pt x="3788" y="3383"/>
                  <a:pt x="3911" y="3341"/>
                  <a:pt x="3990" y="3235"/>
                </a:cubicBezTo>
                <a:cubicBezTo>
                  <a:pt x="4384" y="2703"/>
                  <a:pt x="2814" y="1608"/>
                  <a:pt x="2814" y="1608"/>
                </a:cubicBezTo>
                <a:lnTo>
                  <a:pt x="2814" y="1608"/>
                </a:lnTo>
                <a:cubicBezTo>
                  <a:pt x="2814" y="1608"/>
                  <a:pt x="3071" y="1631"/>
                  <a:pt x="3424" y="1631"/>
                </a:cubicBezTo>
                <a:cubicBezTo>
                  <a:pt x="4186" y="1631"/>
                  <a:pt x="5397" y="1523"/>
                  <a:pt x="5465" y="845"/>
                </a:cubicBezTo>
                <a:cubicBezTo>
                  <a:pt x="5522" y="276"/>
                  <a:pt x="4014" y="0"/>
                  <a:pt x="2637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94" name="Google Shape;794;p41"/>
          <p:cNvSpPr/>
          <p:nvPr>
            <p:custDataLst>
              <p:tags r:id="rId11"/>
            </p:custDataLst>
          </p:nvPr>
        </p:nvSpPr>
        <p:spPr>
          <a:xfrm rot="-596959">
            <a:off x="899291" y="6507209"/>
            <a:ext cx="172301" cy="124029"/>
          </a:xfrm>
          <a:custGeom>
            <a:avLst/>
            <a:gdLst/>
            <a:ahLst/>
            <a:cxnLst/>
            <a:rect l="l" t="t" r="r" b="b"/>
            <a:pathLst>
              <a:path w="2727" h="1963" extrusionOk="0">
                <a:moveTo>
                  <a:pt x="1104" y="1"/>
                </a:moveTo>
                <a:cubicBezTo>
                  <a:pt x="872" y="1"/>
                  <a:pt x="641" y="82"/>
                  <a:pt x="449" y="274"/>
                </a:cubicBezTo>
                <a:cubicBezTo>
                  <a:pt x="1" y="722"/>
                  <a:pt x="671" y="1963"/>
                  <a:pt x="1434" y="1963"/>
                </a:cubicBezTo>
                <a:cubicBezTo>
                  <a:pt x="1623" y="1963"/>
                  <a:pt x="1819" y="1886"/>
                  <a:pt x="2005" y="1700"/>
                </a:cubicBezTo>
                <a:cubicBezTo>
                  <a:pt x="2727" y="979"/>
                  <a:pt x="1908" y="1"/>
                  <a:pt x="1104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95" name="Google Shape;795;p41"/>
          <p:cNvSpPr/>
          <p:nvPr>
            <p:custDataLst>
              <p:tags r:id="rId12"/>
            </p:custDataLst>
          </p:nvPr>
        </p:nvSpPr>
        <p:spPr>
          <a:xfrm rot="-596959">
            <a:off x="276060" y="5156392"/>
            <a:ext cx="165731" cy="1132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96" name="Google Shape;796;p41"/>
          <p:cNvSpPr/>
          <p:nvPr>
            <p:custDataLst>
              <p:tags r:id="rId13"/>
            </p:custDataLst>
          </p:nvPr>
        </p:nvSpPr>
        <p:spPr>
          <a:xfrm rot="-596866">
            <a:off x="260972" y="6055400"/>
            <a:ext cx="266699" cy="165239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97" name="Google Shape;797;p41"/>
          <p:cNvSpPr/>
          <p:nvPr>
            <p:custDataLst>
              <p:tags r:id="rId14"/>
            </p:custDataLst>
          </p:nvPr>
        </p:nvSpPr>
        <p:spPr>
          <a:xfrm rot="-596959">
            <a:off x="4159867" y="6516125"/>
            <a:ext cx="159539" cy="106212"/>
          </a:xfrm>
          <a:custGeom>
            <a:avLst/>
            <a:gdLst/>
            <a:ahLst/>
            <a:cxnLst/>
            <a:rect l="l" t="t" r="r" b="b"/>
            <a:pathLst>
              <a:path w="2525" h="1681" extrusionOk="0">
                <a:moveTo>
                  <a:pt x="983" y="1"/>
                </a:moveTo>
                <a:cubicBezTo>
                  <a:pt x="446" y="1"/>
                  <a:pt x="0" y="326"/>
                  <a:pt x="192" y="1108"/>
                </a:cubicBezTo>
                <a:cubicBezTo>
                  <a:pt x="293" y="1523"/>
                  <a:pt x="576" y="1681"/>
                  <a:pt x="898" y="1681"/>
                </a:cubicBezTo>
                <a:cubicBezTo>
                  <a:pt x="1615" y="1681"/>
                  <a:pt x="2524" y="902"/>
                  <a:pt x="2062" y="440"/>
                </a:cubicBezTo>
                <a:cubicBezTo>
                  <a:pt x="1785" y="163"/>
                  <a:pt x="1361" y="1"/>
                  <a:pt x="983" y="1"/>
                </a:cubicBezTo>
                <a:close/>
              </a:path>
            </a:pathLst>
          </a:custGeom>
          <a:solidFill>
            <a:srgbClr val="2F54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98" name="Google Shape;798;p41"/>
          <p:cNvSpPr/>
          <p:nvPr>
            <p:custDataLst>
              <p:tags r:id="rId15"/>
            </p:custDataLst>
          </p:nvPr>
        </p:nvSpPr>
        <p:spPr>
          <a:xfrm rot="-596959">
            <a:off x="2891835" y="6195224"/>
            <a:ext cx="205284" cy="157011"/>
          </a:xfrm>
          <a:custGeom>
            <a:avLst/>
            <a:gdLst/>
            <a:ahLst/>
            <a:cxnLst/>
            <a:rect l="l" t="t" r="r" b="b"/>
            <a:pathLst>
              <a:path w="3248" h="2485" extrusionOk="0">
                <a:moveTo>
                  <a:pt x="1419" y="0"/>
                </a:moveTo>
                <a:cubicBezTo>
                  <a:pt x="893" y="0"/>
                  <a:pt x="419" y="255"/>
                  <a:pt x="264" y="863"/>
                </a:cubicBezTo>
                <a:cubicBezTo>
                  <a:pt x="0" y="1902"/>
                  <a:pt x="1078" y="2484"/>
                  <a:pt x="2011" y="2484"/>
                </a:cubicBezTo>
                <a:cubicBezTo>
                  <a:pt x="2665" y="2484"/>
                  <a:pt x="3249" y="2198"/>
                  <a:pt x="3249" y="1583"/>
                </a:cubicBezTo>
                <a:cubicBezTo>
                  <a:pt x="3249" y="663"/>
                  <a:pt x="2266" y="0"/>
                  <a:pt x="1419" y="0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799" name="Google Shape;799;p41"/>
          <p:cNvSpPr/>
          <p:nvPr>
            <p:custDataLst>
              <p:tags r:id="rId16"/>
            </p:custDataLst>
          </p:nvPr>
        </p:nvSpPr>
        <p:spPr>
          <a:xfrm rot="-596958">
            <a:off x="1799580" y="6317371"/>
            <a:ext cx="312056" cy="227304"/>
          </a:xfrm>
          <a:custGeom>
            <a:avLst/>
            <a:gdLst/>
            <a:ahLst/>
            <a:cxnLst/>
            <a:rect l="l" t="t" r="r" b="b"/>
            <a:pathLst>
              <a:path w="2213" h="1611" extrusionOk="0">
                <a:moveTo>
                  <a:pt x="1140" y="1"/>
                </a:moveTo>
                <a:cubicBezTo>
                  <a:pt x="576" y="1"/>
                  <a:pt x="1" y="270"/>
                  <a:pt x="1" y="773"/>
                </a:cubicBezTo>
                <a:cubicBezTo>
                  <a:pt x="1" y="1342"/>
                  <a:pt x="534" y="1612"/>
                  <a:pt x="1077" y="1612"/>
                </a:cubicBezTo>
                <a:cubicBezTo>
                  <a:pt x="1640" y="1612"/>
                  <a:pt x="2213" y="1322"/>
                  <a:pt x="2213" y="775"/>
                </a:cubicBezTo>
                <a:cubicBezTo>
                  <a:pt x="2213" y="249"/>
                  <a:pt x="1682" y="1"/>
                  <a:pt x="1140" y="1"/>
                </a:cubicBezTo>
                <a:close/>
              </a:path>
            </a:pathLst>
          </a:custGeom>
          <a:solidFill>
            <a:srgbClr val="D76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00" name="Google Shape;800;p41"/>
          <p:cNvSpPr/>
          <p:nvPr>
            <p:custDataLst>
              <p:tags r:id="rId17"/>
            </p:custDataLst>
          </p:nvPr>
        </p:nvSpPr>
        <p:spPr>
          <a:xfrm rot="-596955">
            <a:off x="2383164" y="6673459"/>
            <a:ext cx="466600" cy="289095"/>
          </a:xfrm>
          <a:custGeom>
            <a:avLst/>
            <a:gdLst/>
            <a:ahLst/>
            <a:cxnLst/>
            <a:rect l="l" t="t" r="r" b="b"/>
            <a:pathLst>
              <a:path w="3675" h="2277" extrusionOk="0">
                <a:moveTo>
                  <a:pt x="1632" y="0"/>
                </a:moveTo>
                <a:cubicBezTo>
                  <a:pt x="1486" y="0"/>
                  <a:pt x="1341" y="22"/>
                  <a:pt x="1206" y="70"/>
                </a:cubicBezTo>
                <a:cubicBezTo>
                  <a:pt x="1" y="498"/>
                  <a:pt x="977" y="2276"/>
                  <a:pt x="2005" y="2276"/>
                </a:cubicBezTo>
                <a:cubicBezTo>
                  <a:pt x="2233" y="2276"/>
                  <a:pt x="2463" y="2189"/>
                  <a:pt x="2673" y="1979"/>
                </a:cubicBezTo>
                <a:cubicBezTo>
                  <a:pt x="3674" y="978"/>
                  <a:pt x="2605" y="0"/>
                  <a:pt x="1632" y="0"/>
                </a:cubicBezTo>
                <a:close/>
              </a:path>
            </a:pathLst>
          </a:custGeom>
          <a:solidFill>
            <a:srgbClr val="55B96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  <p:sp>
        <p:nvSpPr>
          <p:cNvPr id="801" name="Google Shape;801;p41"/>
          <p:cNvSpPr/>
          <p:nvPr>
            <p:custDataLst>
              <p:tags r:id="rId18"/>
            </p:custDataLst>
          </p:nvPr>
        </p:nvSpPr>
        <p:spPr>
          <a:xfrm rot="-596959">
            <a:off x="3435599" y="6512585"/>
            <a:ext cx="165731" cy="113288"/>
          </a:xfrm>
          <a:custGeom>
            <a:avLst/>
            <a:gdLst/>
            <a:ahLst/>
            <a:cxnLst/>
            <a:rect l="l" t="t" r="r" b="b"/>
            <a:pathLst>
              <a:path w="2623" h="1792" extrusionOk="0">
                <a:moveTo>
                  <a:pt x="1448" y="1"/>
                </a:moveTo>
                <a:cubicBezTo>
                  <a:pt x="1325" y="1"/>
                  <a:pt x="1191" y="24"/>
                  <a:pt x="1046" y="75"/>
                </a:cubicBezTo>
                <a:cubicBezTo>
                  <a:pt x="0" y="449"/>
                  <a:pt x="320" y="1792"/>
                  <a:pt x="1186" y="1792"/>
                </a:cubicBezTo>
                <a:cubicBezTo>
                  <a:pt x="1314" y="1792"/>
                  <a:pt x="1454" y="1763"/>
                  <a:pt x="1604" y="1696"/>
                </a:cubicBezTo>
                <a:cubicBezTo>
                  <a:pt x="2623" y="1243"/>
                  <a:pt x="2347" y="1"/>
                  <a:pt x="1448" y="1"/>
                </a:cubicBezTo>
                <a:close/>
              </a:path>
            </a:pathLst>
          </a:custGeom>
          <a:solidFill>
            <a:srgbClr val="FFA9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1865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1408387"/>
            <a:ext cx="12192000" cy="5449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>
            <p:custDataLst>
              <p:tags r:id="rId2"/>
            </p:custDataLst>
          </p:nvPr>
        </p:nvSpPr>
        <p:spPr>
          <a:xfrm>
            <a:off x="288713" y="273050"/>
            <a:ext cx="11616267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1" y="952508"/>
            <a:ext cx="10852237" cy="53889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2" Type="http://schemas.openxmlformats.org/officeDocument/2006/relationships/theme" Target="../theme/theme2.xml"/><Relationship Id="rId21" Type="http://schemas.openxmlformats.org/officeDocument/2006/relationships/tags" Target="../tags/tag132.xml"/><Relationship Id="rId20" Type="http://schemas.openxmlformats.org/officeDocument/2006/relationships/image" Target="file:///D:\qq&#25991;&#20214;\712321467\Image\C2C\Image2\%7b75232B38-A165-1FB7-499C-2E1C792CACB5%7d.png" TargetMode="External"/><Relationship Id="rId2" Type="http://schemas.openxmlformats.org/officeDocument/2006/relationships/slideLayout" Target="../slideLayouts/slideLayout14.xml"/><Relationship Id="rId19" Type="http://schemas.openxmlformats.org/officeDocument/2006/relationships/image" Target="../media/image2.png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9" Type="http://schemas.openxmlformats.org/officeDocument/2006/relationships/theme" Target="../theme/theme3.xml"/><Relationship Id="rId48" Type="http://schemas.openxmlformats.org/officeDocument/2006/relationships/image" Target="../media/image2.png"/><Relationship Id="rId47" Type="http://schemas.openxmlformats.org/officeDocument/2006/relationships/tags" Target="../tags/tag895.xml"/><Relationship Id="rId46" Type="http://schemas.openxmlformats.org/officeDocument/2006/relationships/image" Target="file:///D:\qq&#25991;&#20214;\712321467\Image\C2C\Image2\%7b75232B38-A165-1FB7-499C-2E1C792CACB5%7d.png" TargetMode="External"/><Relationship Id="rId45" Type="http://schemas.openxmlformats.org/officeDocument/2006/relationships/image" Target="../media/image3.png"/><Relationship Id="rId44" Type="http://schemas.openxmlformats.org/officeDocument/2006/relationships/tags" Target="../tags/tag894.xml"/><Relationship Id="rId43" Type="http://schemas.openxmlformats.org/officeDocument/2006/relationships/tags" Target="../tags/tag893.xml"/><Relationship Id="rId42" Type="http://schemas.openxmlformats.org/officeDocument/2006/relationships/tags" Target="../tags/tag892.xml"/><Relationship Id="rId41" Type="http://schemas.openxmlformats.org/officeDocument/2006/relationships/slideLayout" Target="../slideLayouts/slideLayout65.xml"/><Relationship Id="rId4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4.xml"/><Relationship Id="rId3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4" Type="http://schemas.openxmlformats.org/officeDocument/2006/relationships/theme" Target="../theme/theme4.xml"/><Relationship Id="rId23" Type="http://schemas.openxmlformats.org/officeDocument/2006/relationships/tags" Target="../tags/tag968.xml"/><Relationship Id="rId22" Type="http://schemas.openxmlformats.org/officeDocument/2006/relationships/image" Target="file:///D:\qq&#25991;&#20214;\712321467\Image\C2C\Image2\%7b75232B38-A165-1FB7-499C-2E1C792CACB5%7d.png" TargetMode="External"/><Relationship Id="rId21" Type="http://schemas.openxmlformats.org/officeDocument/2006/relationships/image" Target="../media/image2.png"/><Relationship Id="rId20" Type="http://schemas.openxmlformats.org/officeDocument/2006/relationships/tags" Target="../tags/tag967.xml"/><Relationship Id="rId2" Type="http://schemas.openxmlformats.org/officeDocument/2006/relationships/slideLayout" Target="../slideLayouts/slideLayout67.xml"/><Relationship Id="rId19" Type="http://schemas.openxmlformats.org/officeDocument/2006/relationships/tags" Target="../tags/tag966.xml"/><Relationship Id="rId18" Type="http://schemas.openxmlformats.org/officeDocument/2006/relationships/tags" Target="../tags/tag965.xml"/><Relationship Id="rId17" Type="http://schemas.openxmlformats.org/officeDocument/2006/relationships/tags" Target="../tags/tag964.xml"/><Relationship Id="rId16" Type="http://schemas.openxmlformats.org/officeDocument/2006/relationships/tags" Target="../tags/tag963.xml"/><Relationship Id="rId15" Type="http://schemas.openxmlformats.org/officeDocument/2006/relationships/tags" Target="../tags/tag962.xml"/><Relationship Id="rId14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2.xml"/><Relationship Id="rId24" Type="http://schemas.openxmlformats.org/officeDocument/2006/relationships/theme" Target="../theme/theme5.xml"/><Relationship Id="rId23" Type="http://schemas.openxmlformats.org/officeDocument/2006/relationships/image" Target="../media/image2.png"/><Relationship Id="rId22" Type="http://schemas.openxmlformats.org/officeDocument/2006/relationships/tags" Target="../tags/tag1034.xml"/><Relationship Id="rId21" Type="http://schemas.openxmlformats.org/officeDocument/2006/relationships/tags" Target="../tags/tag1033.xml"/><Relationship Id="rId20" Type="http://schemas.openxmlformats.org/officeDocument/2006/relationships/image" Target="file:///D:\qq&#25991;&#20214;\712321467\Image\C2C\Image2\%7b75232B38-A165-1FB7-499C-2E1C792CACB5%7d.png" TargetMode="External"/><Relationship Id="rId2" Type="http://schemas.openxmlformats.org/officeDocument/2006/relationships/slideLayout" Target="../slideLayouts/slideLayout81.xml"/><Relationship Id="rId19" Type="http://schemas.openxmlformats.org/officeDocument/2006/relationships/image" Target="../media/image5.png"/><Relationship Id="rId18" Type="http://schemas.openxmlformats.org/officeDocument/2006/relationships/tags" Target="../tags/tag1032.xml"/><Relationship Id="rId17" Type="http://schemas.openxmlformats.org/officeDocument/2006/relationships/tags" Target="../tags/tag1031.xml"/><Relationship Id="rId16" Type="http://schemas.openxmlformats.org/officeDocument/2006/relationships/tags" Target="../tags/tag1030.xml"/><Relationship Id="rId15" Type="http://schemas.openxmlformats.org/officeDocument/2006/relationships/tags" Target="../tags/tag1029.xml"/><Relationship Id="rId14" Type="http://schemas.openxmlformats.org/officeDocument/2006/relationships/tags" Target="../tags/tag1028.xml"/><Relationship Id="rId13" Type="http://schemas.openxmlformats.org/officeDocument/2006/relationships/tags" Target="../tags/tag1027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4" Type="http://schemas.openxmlformats.org/officeDocument/2006/relationships/theme" Target="../theme/theme6.xml"/><Relationship Id="rId23" Type="http://schemas.openxmlformats.org/officeDocument/2006/relationships/image" Target="../media/image2.png"/><Relationship Id="rId22" Type="http://schemas.openxmlformats.org/officeDocument/2006/relationships/tags" Target="../tags/tag1100.xml"/><Relationship Id="rId21" Type="http://schemas.openxmlformats.org/officeDocument/2006/relationships/tags" Target="../tags/tag1099.xml"/><Relationship Id="rId20" Type="http://schemas.openxmlformats.org/officeDocument/2006/relationships/image" Target="file:///D:\qq&#25991;&#20214;\712321467\Image\C2C\Image2\%7b75232B38-A165-1FB7-499C-2E1C792CACB5%7d.png" TargetMode="External"/><Relationship Id="rId2" Type="http://schemas.openxmlformats.org/officeDocument/2006/relationships/slideLayout" Target="../slideLayouts/slideLayout92.xml"/><Relationship Id="rId19" Type="http://schemas.openxmlformats.org/officeDocument/2006/relationships/image" Target="../media/image5.png"/><Relationship Id="rId18" Type="http://schemas.openxmlformats.org/officeDocument/2006/relationships/tags" Target="../tags/tag1098.xml"/><Relationship Id="rId17" Type="http://schemas.openxmlformats.org/officeDocument/2006/relationships/tags" Target="../tags/tag1097.xml"/><Relationship Id="rId16" Type="http://schemas.openxmlformats.org/officeDocument/2006/relationships/tags" Target="../tags/tag1096.xml"/><Relationship Id="rId15" Type="http://schemas.openxmlformats.org/officeDocument/2006/relationships/tags" Target="../tags/tag1095.xml"/><Relationship Id="rId14" Type="http://schemas.openxmlformats.org/officeDocument/2006/relationships/tags" Target="../tags/tag1094.xml"/><Relationship Id="rId13" Type="http://schemas.openxmlformats.org/officeDocument/2006/relationships/tags" Target="../tags/tag1093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5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二级</a:t>
            </a:r>
            <a:endParaRPr lang="zh-CN" altLang="en-US"/>
          </a:p>
          <a:p>
            <a:pPr lvl="2" indent="-228600"/>
            <a:r>
              <a:rPr lang="zh-CN" altLang="en-US"/>
              <a:t>三级</a:t>
            </a:r>
            <a:endParaRPr lang="zh-CN" altLang="en-US"/>
          </a:p>
          <a:p>
            <a:pPr lvl="3" indent="-228600"/>
            <a:r>
              <a:rPr lang="zh-CN" altLang="en-US"/>
              <a:t>四级</a:t>
            </a:r>
            <a:endParaRPr lang="zh-CN" altLang="en-US"/>
          </a:p>
          <a:p>
            <a:pPr lvl="4" indent="-228600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4C7C523B-5E3E-41C0-978D-1BE1C678C2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F5F7489D-D867-4BF1-9936-1A0884DAB1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pic>
        <p:nvPicPr>
          <p:cNvPr id="1028" name="图片 1073743875" descr="学科网 zxxk.com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1029" name="图片 1073743875" descr="学科网 zxxk.com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9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  <p:custDataLst>
              <p:tags r:id="rId42"/>
            </p:custDataLst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100"/>
              <a:buFont typeface="Caladea"/>
              <a:buNone/>
              <a:defRPr sz="4135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100"/>
              <a:buFont typeface="Caladea"/>
              <a:buNone/>
              <a:defRPr sz="4135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lvl="2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100"/>
              <a:buFont typeface="Caladea"/>
              <a:buNone/>
              <a:defRPr sz="4135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lvl="3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100"/>
              <a:buFont typeface="Caladea"/>
              <a:buNone/>
              <a:defRPr sz="4135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lvl="4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100"/>
              <a:buFont typeface="Caladea"/>
              <a:buNone/>
              <a:defRPr sz="4135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lvl="5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100"/>
              <a:buFont typeface="Caladea"/>
              <a:buNone/>
              <a:defRPr sz="4135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lvl="6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100"/>
              <a:buFont typeface="Caladea"/>
              <a:buNone/>
              <a:defRPr sz="4135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lvl="7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100"/>
              <a:buFont typeface="Caladea"/>
              <a:buNone/>
              <a:defRPr sz="4135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lvl="8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100"/>
              <a:buFont typeface="Caladea"/>
              <a:buNone/>
              <a:defRPr sz="4135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  <p:custDataLst>
              <p:tags r:id="rId43"/>
            </p:custDataLst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200" lvl="1" indent="-423545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800" lvl="2" indent="-423545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400" lvl="3" indent="-423545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8000" lvl="4" indent="-423545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600" lvl="5" indent="-423545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200" lvl="6" indent="-423545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800" lvl="7" indent="-423545">
              <a:lnSpc>
                <a:spcPct val="100000"/>
              </a:lnSpc>
              <a:spcBef>
                <a:spcPct val="42700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400" lvl="8" indent="-423545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 r:link="rId46"/>
          <a:stretch>
            <a:fillRect/>
          </a:stretch>
        </p:blipFill>
        <p:spPr>
          <a:xfrm>
            <a:off x="1117600" y="486833"/>
            <a:ext cx="12700" cy="127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9" name="图片 1073743875" descr="学科网 zxxk.com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 r:link="rId46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r:link="rId22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 r:link="rId22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/>
            </a:fld>
            <a:endParaRPr lang="en-US" altLang="zh-CN">
              <a:latin typeface="Times New Roman" panose="02020603050405020304" charset="0"/>
            </a:endParaRPr>
          </a:p>
        </p:txBody>
      </p:sp>
      <p:pic>
        <p:nvPicPr>
          <p:cNvPr id="1031" name="图片 1073743875" descr="学科网 zxxk.com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1032" name="图片 1073743875" descr="学科网 zxxk.com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9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1033" name="图片 1073743875" descr="学科网 zxxk.com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9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9" name="图片 1073743875" descr="学科网 zxxk.com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107.xml"/><Relationship Id="rId7" Type="http://schemas.openxmlformats.org/officeDocument/2006/relationships/tags" Target="../tags/tag1106.xml"/><Relationship Id="rId6" Type="http://schemas.openxmlformats.org/officeDocument/2006/relationships/tags" Target="../tags/tag1105.xml"/><Relationship Id="rId5" Type="http://schemas.openxmlformats.org/officeDocument/2006/relationships/tags" Target="../tags/tag1104.xml"/><Relationship Id="rId4" Type="http://schemas.openxmlformats.org/officeDocument/2006/relationships/image" Target="../media/image6.jpeg"/><Relationship Id="rId3" Type="http://schemas.openxmlformats.org/officeDocument/2006/relationships/tags" Target="../tags/tag1103.xml"/><Relationship Id="rId2" Type="http://schemas.openxmlformats.org/officeDocument/2006/relationships/tags" Target="../tags/tag110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10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62.xml"/><Relationship Id="rId8" Type="http://schemas.openxmlformats.org/officeDocument/2006/relationships/tags" Target="../tags/tag1161.xml"/><Relationship Id="rId7" Type="http://schemas.openxmlformats.org/officeDocument/2006/relationships/tags" Target="../tags/tag1160.xml"/><Relationship Id="rId6" Type="http://schemas.openxmlformats.org/officeDocument/2006/relationships/tags" Target="../tags/tag1159.xml"/><Relationship Id="rId5" Type="http://schemas.openxmlformats.org/officeDocument/2006/relationships/tags" Target="../tags/tag1158.xml"/><Relationship Id="rId4" Type="http://schemas.openxmlformats.org/officeDocument/2006/relationships/tags" Target="../tags/tag1157.xml"/><Relationship Id="rId3" Type="http://schemas.openxmlformats.org/officeDocument/2006/relationships/tags" Target="../tags/tag1156.xml"/><Relationship Id="rId2" Type="http://schemas.openxmlformats.org/officeDocument/2006/relationships/tags" Target="../tags/tag1155.xml"/><Relationship Id="rId11" Type="http://schemas.openxmlformats.org/officeDocument/2006/relationships/slideLayout" Target="../slideLayouts/slideLayout24.xml"/><Relationship Id="rId10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69.xml"/><Relationship Id="rId8" Type="http://schemas.openxmlformats.org/officeDocument/2006/relationships/tags" Target="../tags/tag1168.xml"/><Relationship Id="rId7" Type="http://schemas.openxmlformats.org/officeDocument/2006/relationships/tags" Target="../tags/tag1167.xml"/><Relationship Id="rId6" Type="http://schemas.openxmlformats.org/officeDocument/2006/relationships/tags" Target="../tags/tag1166.xml"/><Relationship Id="rId5" Type="http://schemas.openxmlformats.org/officeDocument/2006/relationships/tags" Target="../tags/tag1165.xml"/><Relationship Id="rId4" Type="http://schemas.openxmlformats.org/officeDocument/2006/relationships/tags" Target="../tags/tag1164.xml"/><Relationship Id="rId3" Type="http://schemas.openxmlformats.org/officeDocument/2006/relationships/image" Target="../media/image20.png"/><Relationship Id="rId2" Type="http://schemas.openxmlformats.org/officeDocument/2006/relationships/tags" Target="../tags/tag1163.xml"/><Relationship Id="rId16" Type="http://schemas.openxmlformats.org/officeDocument/2006/relationships/slideLayout" Target="../slideLayouts/slideLayout64.xml"/><Relationship Id="rId15" Type="http://schemas.openxmlformats.org/officeDocument/2006/relationships/tags" Target="../tags/tag1175.xml"/><Relationship Id="rId14" Type="http://schemas.openxmlformats.org/officeDocument/2006/relationships/tags" Target="../tags/tag1174.xml"/><Relationship Id="rId13" Type="http://schemas.openxmlformats.org/officeDocument/2006/relationships/tags" Target="../tags/tag1173.xml"/><Relationship Id="rId12" Type="http://schemas.openxmlformats.org/officeDocument/2006/relationships/tags" Target="../tags/tag1172.xml"/><Relationship Id="rId11" Type="http://schemas.openxmlformats.org/officeDocument/2006/relationships/tags" Target="../tags/tag1171.xml"/><Relationship Id="rId10" Type="http://schemas.openxmlformats.org/officeDocument/2006/relationships/tags" Target="../tags/tag1170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82.xml"/><Relationship Id="rId8" Type="http://schemas.openxmlformats.org/officeDocument/2006/relationships/tags" Target="../tags/tag1181.xml"/><Relationship Id="rId7" Type="http://schemas.openxmlformats.org/officeDocument/2006/relationships/tags" Target="../tags/tag1180.xml"/><Relationship Id="rId6" Type="http://schemas.openxmlformats.org/officeDocument/2006/relationships/tags" Target="../tags/tag1179.xml"/><Relationship Id="rId5" Type="http://schemas.openxmlformats.org/officeDocument/2006/relationships/tags" Target="../tags/tag1178.xml"/><Relationship Id="rId4" Type="http://schemas.openxmlformats.org/officeDocument/2006/relationships/image" Target="../media/image22.png"/><Relationship Id="rId3" Type="http://schemas.openxmlformats.org/officeDocument/2006/relationships/tags" Target="../tags/tag1177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77.xml"/><Relationship Id="rId24" Type="http://schemas.openxmlformats.org/officeDocument/2006/relationships/tags" Target="../tags/tag1189.xml"/><Relationship Id="rId23" Type="http://schemas.openxmlformats.org/officeDocument/2006/relationships/image" Target="../media/image30.jpeg"/><Relationship Id="rId22" Type="http://schemas.openxmlformats.org/officeDocument/2006/relationships/tags" Target="../tags/tag1188.xml"/><Relationship Id="rId21" Type="http://schemas.openxmlformats.org/officeDocument/2006/relationships/image" Target="../media/image29.jpeg"/><Relationship Id="rId20" Type="http://schemas.openxmlformats.org/officeDocument/2006/relationships/tags" Target="../tags/tag1187.xml"/><Relationship Id="rId2" Type="http://schemas.openxmlformats.org/officeDocument/2006/relationships/image" Target="../media/image21.png"/><Relationship Id="rId19" Type="http://schemas.openxmlformats.org/officeDocument/2006/relationships/image" Target="../media/image28.jpeg"/><Relationship Id="rId18" Type="http://schemas.openxmlformats.org/officeDocument/2006/relationships/tags" Target="../tags/tag1186.xml"/><Relationship Id="rId17" Type="http://schemas.openxmlformats.org/officeDocument/2006/relationships/image" Target="../media/image27.svg"/><Relationship Id="rId16" Type="http://schemas.openxmlformats.org/officeDocument/2006/relationships/image" Target="../media/image26.png"/><Relationship Id="rId15" Type="http://schemas.openxmlformats.org/officeDocument/2006/relationships/tags" Target="../tags/tag1185.xml"/><Relationship Id="rId14" Type="http://schemas.openxmlformats.org/officeDocument/2006/relationships/image" Target="../media/image25.jpeg"/><Relationship Id="rId13" Type="http://schemas.openxmlformats.org/officeDocument/2006/relationships/tags" Target="../tags/tag1184.xml"/><Relationship Id="rId12" Type="http://schemas.openxmlformats.org/officeDocument/2006/relationships/image" Target="../media/image24.svg"/><Relationship Id="rId11" Type="http://schemas.openxmlformats.org/officeDocument/2006/relationships/image" Target="../media/image23.png"/><Relationship Id="rId10" Type="http://schemas.openxmlformats.org/officeDocument/2006/relationships/tags" Target="../tags/tag1183.xml"/><Relationship Id="rId1" Type="http://schemas.openxmlformats.org/officeDocument/2006/relationships/tags" Target="../tags/tag117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image" Target="../media/image34.pn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tags" Target="../tags/tag1196.xml"/><Relationship Id="rId3" Type="http://schemas.openxmlformats.org/officeDocument/2006/relationships/tags" Target="../tags/tag1195.xml"/><Relationship Id="rId2" Type="http://schemas.openxmlformats.org/officeDocument/2006/relationships/tags" Target="../tags/tag1194.xml"/><Relationship Id="rId1" Type="http://schemas.openxmlformats.org/officeDocument/2006/relationships/tags" Target="../tags/tag119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204.xml"/><Relationship Id="rId8" Type="http://schemas.openxmlformats.org/officeDocument/2006/relationships/tags" Target="../tags/tag1203.xml"/><Relationship Id="rId7" Type="http://schemas.openxmlformats.org/officeDocument/2006/relationships/tags" Target="../tags/tag1202.xml"/><Relationship Id="rId6" Type="http://schemas.openxmlformats.org/officeDocument/2006/relationships/tags" Target="../tags/tag1201.xml"/><Relationship Id="rId5" Type="http://schemas.openxmlformats.org/officeDocument/2006/relationships/tags" Target="../tags/tag1200.xml"/><Relationship Id="rId4" Type="http://schemas.openxmlformats.org/officeDocument/2006/relationships/image" Target="../media/image35.png"/><Relationship Id="rId3" Type="http://schemas.openxmlformats.org/officeDocument/2006/relationships/tags" Target="../tags/tag1199.xml"/><Relationship Id="rId2" Type="http://schemas.openxmlformats.org/officeDocument/2006/relationships/tags" Target="../tags/tag1198.xml"/><Relationship Id="rId10" Type="http://schemas.openxmlformats.org/officeDocument/2006/relationships/slideLayout" Target="../slideLayouts/slideLayout86.xml"/><Relationship Id="rId1" Type="http://schemas.openxmlformats.org/officeDocument/2006/relationships/tags" Target="../tags/tag119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212.xml"/><Relationship Id="rId8" Type="http://schemas.openxmlformats.org/officeDocument/2006/relationships/tags" Target="../tags/tag1211.xml"/><Relationship Id="rId7" Type="http://schemas.openxmlformats.org/officeDocument/2006/relationships/tags" Target="../tags/tag1210.xml"/><Relationship Id="rId6" Type="http://schemas.openxmlformats.org/officeDocument/2006/relationships/tags" Target="../tags/tag1209.xml"/><Relationship Id="rId5" Type="http://schemas.openxmlformats.org/officeDocument/2006/relationships/tags" Target="../tags/tag1208.xml"/><Relationship Id="rId4" Type="http://schemas.openxmlformats.org/officeDocument/2006/relationships/tags" Target="../tags/tag1207.xml"/><Relationship Id="rId3" Type="http://schemas.openxmlformats.org/officeDocument/2006/relationships/tags" Target="../tags/tag1206.xml"/><Relationship Id="rId2" Type="http://schemas.openxmlformats.org/officeDocument/2006/relationships/tags" Target="../tags/tag1205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86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tags" Target="../tags/tag1216.xml"/><Relationship Id="rId12" Type="http://schemas.openxmlformats.org/officeDocument/2006/relationships/tags" Target="../tags/tag1215.xml"/><Relationship Id="rId11" Type="http://schemas.openxmlformats.org/officeDocument/2006/relationships/tags" Target="../tags/tag1214.xml"/><Relationship Id="rId10" Type="http://schemas.openxmlformats.org/officeDocument/2006/relationships/tags" Target="../tags/tag1213.xml"/><Relationship Id="rId1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226.xml"/><Relationship Id="rId8" Type="http://schemas.openxmlformats.org/officeDocument/2006/relationships/tags" Target="../tags/tag1225.xml"/><Relationship Id="rId7" Type="http://schemas.openxmlformats.org/officeDocument/2006/relationships/tags" Target="../tags/tag1224.xml"/><Relationship Id="rId6" Type="http://schemas.openxmlformats.org/officeDocument/2006/relationships/tags" Target="../tags/tag1223.xml"/><Relationship Id="rId5" Type="http://schemas.openxmlformats.org/officeDocument/2006/relationships/tags" Target="../tags/tag1222.xml"/><Relationship Id="rId4" Type="http://schemas.openxmlformats.org/officeDocument/2006/relationships/tags" Target="../tags/tag1221.xml"/><Relationship Id="rId3" Type="http://schemas.openxmlformats.org/officeDocument/2006/relationships/tags" Target="../tags/tag1220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86.xml"/><Relationship Id="rId2" Type="http://schemas.openxmlformats.org/officeDocument/2006/relationships/tags" Target="../tags/tag1219.xml"/><Relationship Id="rId19" Type="http://schemas.openxmlformats.org/officeDocument/2006/relationships/image" Target="../media/image44.png"/><Relationship Id="rId18" Type="http://schemas.openxmlformats.org/officeDocument/2006/relationships/image" Target="../media/image43.jpeg"/><Relationship Id="rId17" Type="http://schemas.openxmlformats.org/officeDocument/2006/relationships/image" Target="../media/image42.jpeg"/><Relationship Id="rId16" Type="http://schemas.openxmlformats.org/officeDocument/2006/relationships/image" Target="../media/image41.png"/><Relationship Id="rId15" Type="http://schemas.openxmlformats.org/officeDocument/2006/relationships/tags" Target="../tags/tag1230.xml"/><Relationship Id="rId14" Type="http://schemas.openxmlformats.org/officeDocument/2006/relationships/image" Target="../media/image40.png"/><Relationship Id="rId13" Type="http://schemas.openxmlformats.org/officeDocument/2006/relationships/tags" Target="../tags/tag1229.xml"/><Relationship Id="rId12" Type="http://schemas.openxmlformats.org/officeDocument/2006/relationships/image" Target="../media/image39.png"/><Relationship Id="rId11" Type="http://schemas.openxmlformats.org/officeDocument/2006/relationships/tags" Target="../tags/tag1228.xml"/><Relationship Id="rId10" Type="http://schemas.openxmlformats.org/officeDocument/2006/relationships/tags" Target="../tags/tag1227.xml"/><Relationship Id="rId1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40.xml"/><Relationship Id="rId8" Type="http://schemas.openxmlformats.org/officeDocument/2006/relationships/tags" Target="../tags/tag1239.xml"/><Relationship Id="rId7" Type="http://schemas.openxmlformats.org/officeDocument/2006/relationships/tags" Target="../tags/tag1238.xml"/><Relationship Id="rId6" Type="http://schemas.openxmlformats.org/officeDocument/2006/relationships/tags" Target="../tags/tag1237.xml"/><Relationship Id="rId5" Type="http://schemas.openxmlformats.org/officeDocument/2006/relationships/tags" Target="../tags/tag1236.xml"/><Relationship Id="rId4" Type="http://schemas.openxmlformats.org/officeDocument/2006/relationships/tags" Target="../tags/tag1235.xml"/><Relationship Id="rId3" Type="http://schemas.openxmlformats.org/officeDocument/2006/relationships/tags" Target="../tags/tag1234.xml"/><Relationship Id="rId2" Type="http://schemas.openxmlformats.org/officeDocument/2006/relationships/tags" Target="../tags/tag1233.xml"/><Relationship Id="rId13" Type="http://schemas.openxmlformats.org/officeDocument/2006/relationships/slideLayout" Target="../slideLayouts/slideLayout86.xml"/><Relationship Id="rId12" Type="http://schemas.openxmlformats.org/officeDocument/2006/relationships/tags" Target="../tags/tag1243.xml"/><Relationship Id="rId11" Type="http://schemas.openxmlformats.org/officeDocument/2006/relationships/tags" Target="../tags/tag1242.xml"/><Relationship Id="rId10" Type="http://schemas.openxmlformats.org/officeDocument/2006/relationships/tags" Target="../tags/tag1241.xml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252.xml"/><Relationship Id="rId8" Type="http://schemas.openxmlformats.org/officeDocument/2006/relationships/tags" Target="../tags/tag1251.xml"/><Relationship Id="rId7" Type="http://schemas.openxmlformats.org/officeDocument/2006/relationships/tags" Target="../tags/tag1250.xml"/><Relationship Id="rId6" Type="http://schemas.openxmlformats.org/officeDocument/2006/relationships/tags" Target="../tags/tag1249.xml"/><Relationship Id="rId5" Type="http://schemas.openxmlformats.org/officeDocument/2006/relationships/tags" Target="../tags/tag1248.xml"/><Relationship Id="rId4" Type="http://schemas.openxmlformats.org/officeDocument/2006/relationships/tags" Target="../tags/tag1247.xml"/><Relationship Id="rId3" Type="http://schemas.openxmlformats.org/officeDocument/2006/relationships/tags" Target="../tags/tag1246.xml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79.xml"/><Relationship Id="rId25" Type="http://schemas.openxmlformats.org/officeDocument/2006/relationships/tags" Target="../tags/tag1268.xml"/><Relationship Id="rId24" Type="http://schemas.openxmlformats.org/officeDocument/2006/relationships/tags" Target="../tags/tag1267.xml"/><Relationship Id="rId23" Type="http://schemas.openxmlformats.org/officeDocument/2006/relationships/tags" Target="../tags/tag1266.xml"/><Relationship Id="rId22" Type="http://schemas.openxmlformats.org/officeDocument/2006/relationships/tags" Target="../tags/tag1265.xml"/><Relationship Id="rId21" Type="http://schemas.openxmlformats.org/officeDocument/2006/relationships/tags" Target="../tags/tag1264.xml"/><Relationship Id="rId20" Type="http://schemas.openxmlformats.org/officeDocument/2006/relationships/tags" Target="../tags/tag1263.xml"/><Relationship Id="rId2" Type="http://schemas.openxmlformats.org/officeDocument/2006/relationships/tags" Target="../tags/tag1245.xml"/><Relationship Id="rId19" Type="http://schemas.openxmlformats.org/officeDocument/2006/relationships/tags" Target="../tags/tag1262.xml"/><Relationship Id="rId18" Type="http://schemas.openxmlformats.org/officeDocument/2006/relationships/tags" Target="../tags/tag1261.xml"/><Relationship Id="rId17" Type="http://schemas.openxmlformats.org/officeDocument/2006/relationships/tags" Target="../tags/tag1260.xml"/><Relationship Id="rId16" Type="http://schemas.openxmlformats.org/officeDocument/2006/relationships/tags" Target="../tags/tag1259.xml"/><Relationship Id="rId15" Type="http://schemas.openxmlformats.org/officeDocument/2006/relationships/tags" Target="../tags/tag1258.xml"/><Relationship Id="rId14" Type="http://schemas.openxmlformats.org/officeDocument/2006/relationships/tags" Target="../tags/tag1257.xml"/><Relationship Id="rId13" Type="http://schemas.openxmlformats.org/officeDocument/2006/relationships/tags" Target="../tags/tag1256.xml"/><Relationship Id="rId12" Type="http://schemas.openxmlformats.org/officeDocument/2006/relationships/tags" Target="../tags/tag1255.xml"/><Relationship Id="rId11" Type="http://schemas.openxmlformats.org/officeDocument/2006/relationships/tags" Target="../tags/tag1254.xml"/><Relationship Id="rId10" Type="http://schemas.openxmlformats.org/officeDocument/2006/relationships/tags" Target="../tags/tag1253.xml"/><Relationship Id="rId1" Type="http://schemas.openxmlformats.org/officeDocument/2006/relationships/tags" Target="../tags/tag124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278.xml"/><Relationship Id="rId8" Type="http://schemas.openxmlformats.org/officeDocument/2006/relationships/tags" Target="../tags/tag1277.xml"/><Relationship Id="rId7" Type="http://schemas.openxmlformats.org/officeDocument/2006/relationships/tags" Target="../tags/tag1276.xml"/><Relationship Id="rId6" Type="http://schemas.openxmlformats.org/officeDocument/2006/relationships/tags" Target="../tags/tag1275.xml"/><Relationship Id="rId5" Type="http://schemas.openxmlformats.org/officeDocument/2006/relationships/tags" Target="../tags/tag1274.xml"/><Relationship Id="rId4" Type="http://schemas.openxmlformats.org/officeDocument/2006/relationships/image" Target="../media/image22.png"/><Relationship Id="rId3" Type="http://schemas.openxmlformats.org/officeDocument/2006/relationships/tags" Target="../tags/tag1273.xml"/><Relationship Id="rId2" Type="http://schemas.openxmlformats.org/officeDocument/2006/relationships/image" Target="../media/image21.png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77.xml"/><Relationship Id="rId13" Type="http://schemas.openxmlformats.org/officeDocument/2006/relationships/tags" Target="../tags/tag1280.xml"/><Relationship Id="rId12" Type="http://schemas.openxmlformats.org/officeDocument/2006/relationships/tags" Target="../tags/tag1279.xml"/><Relationship Id="rId11" Type="http://schemas.openxmlformats.org/officeDocument/2006/relationships/image" Target="../media/image46.svg"/><Relationship Id="rId10" Type="http://schemas.openxmlformats.org/officeDocument/2006/relationships/image" Target="../media/image45.png"/><Relationship Id="rId1" Type="http://schemas.openxmlformats.org/officeDocument/2006/relationships/tags" Target="../tags/tag12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289.xml"/><Relationship Id="rId8" Type="http://schemas.openxmlformats.org/officeDocument/2006/relationships/image" Target="../media/image48.png"/><Relationship Id="rId7" Type="http://schemas.openxmlformats.org/officeDocument/2006/relationships/tags" Target="../tags/tag1288.xml"/><Relationship Id="rId6" Type="http://schemas.openxmlformats.org/officeDocument/2006/relationships/tags" Target="../tags/tag1287.xml"/><Relationship Id="rId5" Type="http://schemas.openxmlformats.org/officeDocument/2006/relationships/tags" Target="../tags/tag1286.xml"/><Relationship Id="rId4" Type="http://schemas.openxmlformats.org/officeDocument/2006/relationships/image" Target="../media/image47.png"/><Relationship Id="rId3" Type="http://schemas.openxmlformats.org/officeDocument/2006/relationships/tags" Target="../tags/tag1285.xml"/><Relationship Id="rId2" Type="http://schemas.openxmlformats.org/officeDocument/2006/relationships/tags" Target="../tags/tag1284.xml"/><Relationship Id="rId10" Type="http://schemas.openxmlformats.org/officeDocument/2006/relationships/slideLayout" Target="../slideLayouts/slideLayout91.xml"/><Relationship Id="rId1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tags" Target="../tags/tag1291.xml"/><Relationship Id="rId1" Type="http://schemas.openxmlformats.org/officeDocument/2006/relationships/tags" Target="../tags/tag129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300.xml"/><Relationship Id="rId8" Type="http://schemas.openxmlformats.org/officeDocument/2006/relationships/tags" Target="../tags/tag1299.xml"/><Relationship Id="rId7" Type="http://schemas.openxmlformats.org/officeDocument/2006/relationships/tags" Target="../tags/tag1298.xml"/><Relationship Id="rId6" Type="http://schemas.openxmlformats.org/officeDocument/2006/relationships/tags" Target="../tags/tag1297.xml"/><Relationship Id="rId5" Type="http://schemas.openxmlformats.org/officeDocument/2006/relationships/tags" Target="../tags/tag1296.xml"/><Relationship Id="rId4" Type="http://schemas.openxmlformats.org/officeDocument/2006/relationships/tags" Target="../tags/tag1295.xml"/><Relationship Id="rId3" Type="http://schemas.openxmlformats.org/officeDocument/2006/relationships/tags" Target="../tags/tag1294.xml"/><Relationship Id="rId2" Type="http://schemas.openxmlformats.org/officeDocument/2006/relationships/tags" Target="../tags/tag1293.xml"/><Relationship Id="rId12" Type="http://schemas.openxmlformats.org/officeDocument/2006/relationships/slideLayout" Target="../slideLayouts/slideLayout72.xml"/><Relationship Id="rId11" Type="http://schemas.openxmlformats.org/officeDocument/2006/relationships/tags" Target="../tags/tag1302.xml"/><Relationship Id="rId10" Type="http://schemas.openxmlformats.org/officeDocument/2006/relationships/tags" Target="../tags/tag1301.xml"/><Relationship Id="rId1" Type="http://schemas.openxmlformats.org/officeDocument/2006/relationships/tags" Target="../tags/tag129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tags" Target="../tags/tag1112.xml"/><Relationship Id="rId3" Type="http://schemas.openxmlformats.org/officeDocument/2006/relationships/tags" Target="../tags/tag1111.xml"/><Relationship Id="rId2" Type="http://schemas.openxmlformats.org/officeDocument/2006/relationships/tags" Target="../tags/tag1110.xml"/><Relationship Id="rId1" Type="http://schemas.openxmlformats.org/officeDocument/2006/relationships/tags" Target="../tags/tag110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1119.xml"/><Relationship Id="rId7" Type="http://schemas.openxmlformats.org/officeDocument/2006/relationships/tags" Target="../tags/tag1118.xml"/><Relationship Id="rId6" Type="http://schemas.openxmlformats.org/officeDocument/2006/relationships/tags" Target="../tags/tag1117.xml"/><Relationship Id="rId5" Type="http://schemas.openxmlformats.org/officeDocument/2006/relationships/tags" Target="../tags/tag1116.xml"/><Relationship Id="rId4" Type="http://schemas.openxmlformats.org/officeDocument/2006/relationships/tags" Target="../tags/tag1115.xml"/><Relationship Id="rId3" Type="http://schemas.openxmlformats.org/officeDocument/2006/relationships/tags" Target="../tags/tag1114.xml"/><Relationship Id="rId2" Type="http://schemas.openxmlformats.org/officeDocument/2006/relationships/image" Target="../media/image9.jpe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10" Type="http://schemas.openxmlformats.org/officeDocument/2006/relationships/tags" Target="../tags/tag1120.xml"/><Relationship Id="rId1" Type="http://schemas.openxmlformats.org/officeDocument/2006/relationships/tags" Target="../tags/tag11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126.xml"/><Relationship Id="rId6" Type="http://schemas.openxmlformats.org/officeDocument/2006/relationships/tags" Target="../tags/tag1125.xml"/><Relationship Id="rId5" Type="http://schemas.openxmlformats.org/officeDocument/2006/relationships/tags" Target="../tags/tag1124.xml"/><Relationship Id="rId4" Type="http://schemas.openxmlformats.org/officeDocument/2006/relationships/tags" Target="../tags/tag1123.xml"/><Relationship Id="rId3" Type="http://schemas.openxmlformats.org/officeDocument/2006/relationships/tags" Target="../tags/tag1122.xml"/><Relationship Id="rId2" Type="http://schemas.openxmlformats.org/officeDocument/2006/relationships/image" Target="../media/image12.png"/><Relationship Id="rId1" Type="http://schemas.openxmlformats.org/officeDocument/2006/relationships/tags" Target="../tags/tag112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131.xml"/><Relationship Id="rId5" Type="http://schemas.openxmlformats.org/officeDocument/2006/relationships/tags" Target="../tags/tag1130.xml"/><Relationship Id="rId4" Type="http://schemas.openxmlformats.org/officeDocument/2006/relationships/tags" Target="../tags/tag1129.xml"/><Relationship Id="rId3" Type="http://schemas.openxmlformats.org/officeDocument/2006/relationships/tags" Target="../tags/tag1128.xml"/><Relationship Id="rId2" Type="http://schemas.openxmlformats.org/officeDocument/2006/relationships/image" Target="../media/image12.png"/><Relationship Id="rId1" Type="http://schemas.openxmlformats.org/officeDocument/2006/relationships/tags" Target="../tags/tag112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139.xml"/><Relationship Id="rId8" Type="http://schemas.openxmlformats.org/officeDocument/2006/relationships/tags" Target="../tags/tag1138.xml"/><Relationship Id="rId7" Type="http://schemas.openxmlformats.org/officeDocument/2006/relationships/tags" Target="../tags/tag1137.xml"/><Relationship Id="rId6" Type="http://schemas.openxmlformats.org/officeDocument/2006/relationships/tags" Target="../tags/tag1136.xml"/><Relationship Id="rId5" Type="http://schemas.openxmlformats.org/officeDocument/2006/relationships/tags" Target="../tags/tag1135.xml"/><Relationship Id="rId4" Type="http://schemas.openxmlformats.org/officeDocument/2006/relationships/image" Target="../media/image13.png"/><Relationship Id="rId3" Type="http://schemas.openxmlformats.org/officeDocument/2006/relationships/tags" Target="../tags/tag1134.xml"/><Relationship Id="rId2" Type="http://schemas.openxmlformats.org/officeDocument/2006/relationships/tags" Target="../tags/tag113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140.xml"/><Relationship Id="rId1" Type="http://schemas.openxmlformats.org/officeDocument/2006/relationships/tags" Target="../tags/tag113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147.xml"/><Relationship Id="rId8" Type="http://schemas.openxmlformats.org/officeDocument/2006/relationships/tags" Target="../tags/tag1146.xml"/><Relationship Id="rId7" Type="http://schemas.openxmlformats.org/officeDocument/2006/relationships/tags" Target="../tags/tag1145.xml"/><Relationship Id="rId6" Type="http://schemas.openxmlformats.org/officeDocument/2006/relationships/tags" Target="../tags/tag1144.xml"/><Relationship Id="rId5" Type="http://schemas.openxmlformats.org/officeDocument/2006/relationships/image" Target="../media/image17.png"/><Relationship Id="rId4" Type="http://schemas.openxmlformats.org/officeDocument/2006/relationships/tags" Target="../tags/tag1143.xml"/><Relationship Id="rId3" Type="http://schemas.openxmlformats.org/officeDocument/2006/relationships/tags" Target="../tags/tag1142.xml"/><Relationship Id="rId2" Type="http://schemas.openxmlformats.org/officeDocument/2006/relationships/image" Target="../media/image16.png"/><Relationship Id="rId17" Type="http://schemas.openxmlformats.org/officeDocument/2006/relationships/slideLayout" Target="../slideLayouts/slideLayout64.xml"/><Relationship Id="rId16" Type="http://schemas.openxmlformats.org/officeDocument/2006/relationships/tags" Target="../tags/tag1154.xml"/><Relationship Id="rId15" Type="http://schemas.openxmlformats.org/officeDocument/2006/relationships/tags" Target="../tags/tag1153.xml"/><Relationship Id="rId14" Type="http://schemas.openxmlformats.org/officeDocument/2006/relationships/tags" Target="../tags/tag1152.xml"/><Relationship Id="rId13" Type="http://schemas.openxmlformats.org/officeDocument/2006/relationships/tags" Target="../tags/tag1151.xml"/><Relationship Id="rId12" Type="http://schemas.openxmlformats.org/officeDocument/2006/relationships/tags" Target="../tags/tag1150.xml"/><Relationship Id="rId11" Type="http://schemas.openxmlformats.org/officeDocument/2006/relationships/tags" Target="../tags/tag1149.xml"/><Relationship Id="rId10" Type="http://schemas.openxmlformats.org/officeDocument/2006/relationships/tags" Target="../tags/tag1148.xml"/><Relationship Id="rId1" Type="http://schemas.openxmlformats.org/officeDocument/2006/relationships/tags" Target="../tags/tag11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7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567055" y="3645535"/>
            <a:ext cx="592645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7000" spc="-30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字魂35号-经典雅黑" panose="00000500000000000000" pitchFamily="2" charset="-122"/>
              </a:rPr>
              <a:t>Extended Reading</a:t>
            </a:r>
            <a:endParaRPr lang="en-US" altLang="zh-CN" sz="7000" spc="-30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字魂35号-经典雅黑" panose="00000500000000000000" pitchFamily="2" charset="-122"/>
            </a:endParaRPr>
          </a:p>
        </p:txBody>
      </p: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0" y="3511187"/>
            <a:ext cx="6874329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46050" y="2207895"/>
            <a:ext cx="7006590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000" spc="-30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Book one  Unit4</a:t>
            </a:r>
            <a:endParaRPr lang="en-US" altLang="zh-CN" sz="7000" spc="-30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7518400" y="1532890"/>
            <a:ext cx="4464050" cy="42297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1066165" y="1155065"/>
            <a:ext cx="9075420" cy="645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r>
              <a:rPr lang="en-US" altLang="zh-CN" sz="3600" b="1">
                <a:solidFill>
                  <a:schemeClr val="tx1"/>
                </a:solidFill>
              </a:rPr>
              <a:t>1. Who are easy to judge a book by its cover?</a:t>
            </a:r>
            <a:endParaRPr lang="en-US" altLang="zh-CN" sz="3600" b="1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863149" y="2052741"/>
            <a:ext cx="1071174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“Don’t judge a book by its cover,” the old saying goes. Unfortunately, as a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teenager</a:t>
            </a:r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, that is often what exactly what you do to yourself.   L1-2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991870" y="3972560"/>
            <a:ext cx="9989185" cy="119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2. What is the disadvantage of judging a book by its cover to yourself?</a:t>
            </a:r>
            <a:endParaRPr lang="en-US" altLang="zh-CN" sz="3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921385" y="5337810"/>
            <a:ext cx="100596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r>
              <a:rPr lang="en-US" altLang="zh-CN" sz="3600" b="1">
                <a:solidFill>
                  <a:srgbClr val="FF0000"/>
                </a:solidFill>
              </a:rPr>
              <a:t>Dark thoughts </a:t>
            </a:r>
            <a:r>
              <a:rPr lang="en-US" altLang="zh-CN" sz="3600"/>
              <a:t>about your physical appearance can </a:t>
            </a:r>
            <a:r>
              <a:rPr lang="en-US" altLang="zh-CN" sz="3600" b="1">
                <a:solidFill>
                  <a:srgbClr val="FF0000"/>
                </a:solidFill>
              </a:rPr>
              <a:t>hang over</a:t>
            </a:r>
            <a:r>
              <a:rPr lang="en-US" altLang="zh-CN" sz="3600"/>
              <a:t> you all the time like a rain cloud.</a:t>
            </a:r>
            <a:endParaRPr lang="en-US" altLang="zh-CN" sz="3600"/>
          </a:p>
        </p:txBody>
      </p:sp>
      <p:sp>
        <p:nvSpPr>
          <p:cNvPr id="4100" name="Text Box 22"/>
          <p:cNvSpPr txBox="1"/>
          <p:nvPr>
            <p:custDataLst>
              <p:tags r:id="rId6"/>
            </p:custDataLst>
          </p:nvPr>
        </p:nvSpPr>
        <p:spPr>
          <a:xfrm>
            <a:off x="140653" y="126048"/>
            <a:ext cx="3412490" cy="64516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DAEDEF"/>
            </a:solidFill>
            <a:prstDash val="solid"/>
            <a:miter/>
            <a:headEnd type="none" w="med" len="med"/>
            <a:tailEnd type="none" w="med" len="med"/>
          </a:ln>
          <a:effectLst>
            <a:outerShdw dist="38100" dir="2699999" algn="tl" rotWithShape="0">
              <a:srgbClr val="000000">
                <a:alpha val="39998"/>
              </a:srgb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chemeClr val="accent6"/>
                </a:solidFill>
                <a:latin typeface="Times New Roman" panose="02020603050405020304" charset="0"/>
              </a:rPr>
              <a:t>Detailed reading</a:t>
            </a:r>
            <a:endParaRPr lang="en-US" altLang="zh-CN" sz="3600" b="1">
              <a:solidFill>
                <a:schemeClr val="accent6"/>
              </a:solidFill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4360545" y="126365"/>
            <a:ext cx="3693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8635365" y="126365"/>
            <a:ext cx="2345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  <a:ea typeface="+mn-lt"/>
                <a:cs typeface="Times New Roman" panose="02020603050405020304" charset="0"/>
              </a:rPr>
              <a:t>Para. 1</a:t>
            </a:r>
            <a:endParaRPr lang="en-US" altLang="zh-CN" sz="3600" b="1"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10629900" y="118618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/>
      <p:bldP spid="3" grpId="0" bldLvl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75405" y="1746885"/>
            <a:ext cx="4740275" cy="38969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567853" y="0"/>
            <a:ext cx="8479367" cy="140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65" b="1">
                <a:solidFill>
                  <a:schemeClr val="bg1">
                    <a:lumMod val="10000"/>
                  </a:schemeClr>
                </a:solidFill>
              </a:rPr>
              <a:t>Find out the</a:t>
            </a:r>
            <a:r>
              <a:rPr lang="en-US" altLang="zh-CN" sz="4265" b="1">
                <a:solidFill>
                  <a:srgbClr val="FF0000"/>
                </a:solidFill>
              </a:rPr>
              <a:t> dark thoughts</a:t>
            </a:r>
            <a:r>
              <a:rPr lang="en-US" altLang="zh-CN" sz="4265" b="1">
                <a:solidFill>
                  <a:schemeClr val="bg1">
                    <a:lumMod val="10000"/>
                  </a:schemeClr>
                </a:solidFill>
              </a:rPr>
              <a:t> in para1.</a:t>
            </a:r>
            <a:endParaRPr lang="en-US" altLang="zh-CN" sz="4265" b="1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" name="流程图: 离页连接符 6"/>
          <p:cNvSpPr/>
          <p:nvPr>
            <p:custDataLst>
              <p:tags r:id="rId5"/>
            </p:custDataLst>
          </p:nvPr>
        </p:nvSpPr>
        <p:spPr>
          <a:xfrm rot="16380000">
            <a:off x="2211493" y="797560"/>
            <a:ext cx="1245447" cy="3017520"/>
          </a:xfrm>
          <a:prstGeom prst="flowChartOffpageConnector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8" name="流程图: 离页连接符 7"/>
          <p:cNvSpPr/>
          <p:nvPr>
            <p:custDataLst>
              <p:tags r:id="rId6"/>
            </p:custDataLst>
          </p:nvPr>
        </p:nvSpPr>
        <p:spPr>
          <a:xfrm rot="15120000">
            <a:off x="2407073" y="3273213"/>
            <a:ext cx="1058333" cy="3017520"/>
          </a:xfrm>
          <a:prstGeom prst="flowChartOffpageConnector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9" name="流程图: 离页连接符 8"/>
          <p:cNvSpPr/>
          <p:nvPr>
            <p:custDataLst>
              <p:tags r:id="rId7"/>
            </p:custDataLst>
          </p:nvPr>
        </p:nvSpPr>
        <p:spPr>
          <a:xfrm rot="5640000">
            <a:off x="8426027" y="1529927"/>
            <a:ext cx="1680633" cy="3017520"/>
          </a:xfrm>
          <a:prstGeom prst="flowChartOffpageConnector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 rot="180000">
            <a:off x="1487593" y="1639147"/>
            <a:ext cx="2283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Do others think I am too short?</a:t>
            </a:r>
            <a:endParaRPr lang="en-US" altLang="zh-CN" sz="2400" b="1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 rot="180000">
            <a:off x="8348133" y="2151380"/>
            <a:ext cx="26085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b="1"/>
              <a:t>Is everyone laughing at my new hairstyle?</a:t>
            </a:r>
            <a:endParaRPr lang="en-US" altLang="zh-CN" sz="2665" b="1"/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 rot="20400000">
            <a:off x="1395307" y="4155440"/>
            <a:ext cx="3359573" cy="91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b="1"/>
              <a:t>Do I look fat in these jeans?</a:t>
            </a:r>
            <a:endParaRPr lang="en-US" altLang="zh-CN" sz="2665" b="1"/>
          </a:p>
        </p:txBody>
      </p:sp>
      <p:sp>
        <p:nvSpPr>
          <p:cNvPr id="13" name="流程图: 离页连接符 12"/>
          <p:cNvSpPr/>
          <p:nvPr>
            <p:custDataLst>
              <p:tags r:id="rId11"/>
            </p:custDataLst>
          </p:nvPr>
        </p:nvSpPr>
        <p:spPr>
          <a:xfrm rot="5880000">
            <a:off x="8494607" y="3611033"/>
            <a:ext cx="1245447" cy="3017520"/>
          </a:xfrm>
          <a:prstGeom prst="flowChartOffpageConnector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 rot="480000">
            <a:off x="8722360" y="4764193"/>
            <a:ext cx="4064000" cy="74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65" b="1"/>
              <a:t>...</a:t>
            </a:r>
            <a:endParaRPr lang="en-US" altLang="zh-CN" sz="4265" b="1"/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17780" y="68580"/>
            <a:ext cx="3382433" cy="691727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bg1">
                <a:lumMod val="10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lvl="0" algn="l" fontAlgn="ctr">
              <a:lnSpc>
                <a:spcPct val="110000"/>
              </a:lnSpc>
              <a:buClrTx/>
              <a:buSzTx/>
              <a:buFontTx/>
            </a:pPr>
            <a:r>
              <a:rPr lang="en-US" altLang="zh-CN" sz="3200" b="1">
                <a:solidFill>
                  <a:schemeClr val="bg1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Detailed Reading</a:t>
            </a:r>
            <a:endParaRPr lang="en-US" altLang="zh-CN" sz="3200" b="1">
              <a:solidFill>
                <a:schemeClr val="bg1">
                  <a:lumMod val="1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0" y="760307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5"/>
            </p:custDataLst>
          </p:nvPr>
        </p:nvSpPr>
        <p:spPr>
          <a:xfrm>
            <a:off x="1391073" y="5643880"/>
            <a:ext cx="10706100" cy="124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>
                <a:latin typeface="Times New Roman" panose="02020603050405020304" charset="0"/>
                <a:cs typeface="Times New Roman" panose="02020603050405020304" charset="0"/>
              </a:rPr>
              <a:t>The function of these questions is to </a:t>
            </a:r>
            <a:r>
              <a:rPr lang="en-US" altLang="zh-CN" sz="373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draw the readers’ attention</a:t>
            </a:r>
            <a:r>
              <a:rPr lang="en-US" altLang="zh-CN" sz="3735" b="1">
                <a:latin typeface="Times New Roman" panose="02020603050405020304" charset="0"/>
                <a:cs typeface="Times New Roman" panose="02020603050405020304" charset="0"/>
              </a:rPr>
              <a:t> to the topic!</a:t>
            </a:r>
            <a:endParaRPr lang="en-US" altLang="zh-CN" sz="3735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2" grpId="0"/>
      <p:bldP spid="13" grpId="0" bldLvl="0" animBg="1"/>
      <p:bldP spid="14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5"/>
          <p:cNvPicPr/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720090" cy="601968"/>
          </a:xfrm>
          <a:prstGeom prst="rect">
            <a:avLst/>
          </a:prstGeom>
        </p:spPr>
      </p:pic>
      <p:pic>
        <p:nvPicPr>
          <p:cNvPr id="28" name="图片 7"/>
          <p:cNvPicPr/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6" name="文本框 1"/>
          <p:cNvSpPr txBox="1"/>
          <p:nvPr>
            <p:custDataLst>
              <p:tags r:id="rId5"/>
            </p:custDataLst>
          </p:nvPr>
        </p:nvSpPr>
        <p:spPr>
          <a:xfrm>
            <a:off x="3197225" y="773430"/>
            <a:ext cx="7261225" cy="106743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zh-CN" sz="3100" b="1" spc="16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Standard of beauty in the media</a:t>
            </a:r>
            <a:endParaRPr lang="en-US" altLang="zh-CN" sz="3100" b="1" spc="16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5" name="e7d195523061f1c0" hidden="1"/>
          <p:cNvSpPr txBox="1"/>
          <p:nvPr>
            <p:custDataLst>
              <p:tags r:id="rId6"/>
            </p:custDataLst>
          </p:nvPr>
        </p:nvSpPr>
        <p:spPr>
          <a:xfrm>
            <a:off x="-350191" y="1803400"/>
            <a:ext cx="3175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chemeClr val="dk1"/>
                </a:solidFill>
                <a:latin typeface="微软雅黑" panose="020B0503020204020204" charset="-122"/>
                <a:cs typeface="微软雅黑" panose="020B0503020204020204" charset="-122"/>
              </a:rPr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en-US" altLang="zh-CN" sz="100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820420" y="257175"/>
            <a:ext cx="11371580" cy="103505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lnSpcReduction="10000"/>
          </a:bodyPr>
          <a:lstStyle/>
          <a:p>
            <a: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zh-CN" sz="3200" b="1" spc="260">
                <a:solidFill>
                  <a:srgbClr val="6C99A7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Where do the negative thoughts come from?</a:t>
            </a:r>
            <a:r>
              <a:rPr lang="zh-CN" altLang="en-US" sz="3200" b="1" u="sng" spc="260">
                <a:solidFill>
                  <a:srgbClr val="6C99A7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u="sng" spc="260">
                <a:solidFill>
                  <a:srgbClr val="6C99A7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para2-3)</a:t>
            </a:r>
            <a:endParaRPr lang="en-US" altLang="zh-CN" sz="3200" b="1" u="sng" spc="260">
              <a:solidFill>
                <a:srgbClr val="6C99A7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968365" y="38715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1"/>
          <p:cNvSpPr txBox="1"/>
          <p:nvPr>
            <p:custDataLst>
              <p:tags r:id="rId9"/>
            </p:custDataLst>
          </p:nvPr>
        </p:nvSpPr>
        <p:spPr>
          <a:xfrm>
            <a:off x="3029585" y="3612515"/>
            <a:ext cx="6133465" cy="82613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zh-CN" sz="2800" b="1" spc="16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Your friends</a:t>
            </a:r>
            <a:endParaRPr lang="en-US" altLang="zh-CN" sz="2800" b="1" spc="16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8695" y="2310765"/>
            <a:ext cx="914400" cy="914400"/>
          </a:xfrm>
          <a:prstGeom prst="rect">
            <a:avLst/>
          </a:prstGeom>
        </p:spPr>
      </p:pic>
      <p:pic>
        <p:nvPicPr>
          <p:cNvPr id="8" name="http://photo-static-api.fotomore.com/creative/vcg/400/new/VCG41N835417208.jp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294245" y="4703445"/>
            <a:ext cx="1154430" cy="19551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34505" y="2310765"/>
            <a:ext cx="1614170" cy="914400"/>
          </a:xfrm>
          <a:prstGeom prst="rect">
            <a:avLst/>
          </a:prstGeom>
        </p:spPr>
      </p:pic>
      <p:pic>
        <p:nvPicPr>
          <p:cNvPr id="10" name="http://photo-static-api.fotomore.com/creative/vcg/400/new/VCG211335234790.jp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815080" y="1814830"/>
            <a:ext cx="2859405" cy="1906270"/>
          </a:xfrm>
          <a:prstGeom prst="rect">
            <a:avLst/>
          </a:prstGeom>
        </p:spPr>
      </p:pic>
      <p:pic>
        <p:nvPicPr>
          <p:cNvPr id="12" name="http://photo-static-api.fotomore.com/creative/vcg/400/new/VCG41N856158972.jp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549015" y="4574540"/>
            <a:ext cx="3125470" cy="2084070"/>
          </a:xfrm>
          <a:prstGeom prst="rect">
            <a:avLst/>
          </a:prstGeom>
        </p:spPr>
      </p:pic>
      <p:pic>
        <p:nvPicPr>
          <p:cNvPr id="13" name="http://photo-static-api.fotomore.com/creative/vcg/400/new/VCG41N1212588065.jp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9879330" y="2078355"/>
            <a:ext cx="2212340" cy="155575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ext Box 9"/>
          <p:cNvSpPr txBox="1"/>
          <p:nvPr>
            <p:custDataLst>
              <p:tags r:id="rId1"/>
            </p:custDataLst>
          </p:nvPr>
        </p:nvSpPr>
        <p:spPr>
          <a:xfrm>
            <a:off x="146050" y="1033780"/>
            <a:ext cx="2174875" cy="64516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Cause 1:                                                                        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9986010" y="95885"/>
            <a:ext cx="1635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highlight>
                  <a:srgbClr val="FFFF00"/>
                </a:highlight>
              </a:rPr>
              <a:t>Para 2</a:t>
            </a:r>
            <a:endParaRPr lang="en-US" altLang="zh-CN" sz="3600" b="1">
              <a:highlight>
                <a:srgbClr val="FFFF00"/>
              </a:highlight>
            </a:endParaRPr>
          </a:p>
        </p:txBody>
      </p: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2216785" y="1607185"/>
            <a:ext cx="8574405" cy="24765"/>
          </a:xfrm>
          <a:prstGeom prst="line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320925" y="1047750"/>
            <a:ext cx="6815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Standards of beauty in the media 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4880" y="1746250"/>
            <a:ext cx="10050780" cy="646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r>
              <a:rPr lang="zh-CN" altLang="en-US" sz="3600" b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 Can</a:t>
            </a:r>
            <a:r>
              <a:rPr lang="en-US" altLang="zh-CN" sz="3600" b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3600" b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you think of some of these standards?</a:t>
            </a:r>
            <a:endParaRPr lang="zh-CN" altLang="en-US" sz="3600" b="1">
              <a:solidFill>
                <a:srgbClr val="0000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8475" y="2438400"/>
            <a:ext cx="8404225" cy="1905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00000"/>
              </a:lnSpc>
            </a:pPr>
            <a:r>
              <a:rPr lang="zh-CN" altLang="en-US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 person who possesses beauty might have </a:t>
            </a:r>
            <a:r>
              <a:rPr lang="zh-CN" altLang="en-US" sz="3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 slim figure</a:t>
            </a:r>
            <a:r>
              <a:rPr lang="zh-CN" altLang="en-US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zh-CN" altLang="en-US" sz="3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 pointed chin</a:t>
            </a:r>
            <a:r>
              <a:rPr lang="zh-CN" altLang="en-US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zh-CN" altLang="en-US" sz="3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double eyelids</a:t>
            </a:r>
            <a:r>
              <a:rPr lang="zh-CN" altLang="en-US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and </a:t>
            </a:r>
            <a:r>
              <a:rPr lang="zh-CN" altLang="en-US" sz="3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 Roman nose</a:t>
            </a:r>
            <a:r>
              <a:rPr lang="zh-CN" altLang="en-US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zh-CN" altLang="en-US" sz="3600" b="1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http://photo-static-api.fotomore.com/creative/vcg/veer/400/new/VCG41N610752618.jpg" descr="&amp;pky290_sjzg_VCG41N610752618&amp;2&amp;src_toppic_inpsrchzd1&amp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9755"/>
            <a:ext cx="3261360" cy="2468245"/>
          </a:xfrm>
          <a:prstGeom prst="rect">
            <a:avLst/>
          </a:prstGeom>
        </p:spPr>
      </p:pic>
      <p:pic>
        <p:nvPicPr>
          <p:cNvPr id="8" name="http://photo-static-api.fotomore.com/creative/vcg/400/new/VCG41N1371990143.jpg" descr="&amp;pky310_sjzg_VCG41N1371990143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360" y="4389120"/>
            <a:ext cx="3482340" cy="2468880"/>
          </a:xfrm>
          <a:prstGeom prst="rect">
            <a:avLst/>
          </a:prstGeom>
        </p:spPr>
      </p:pic>
      <p:pic>
        <p:nvPicPr>
          <p:cNvPr id="9" name="http://photo-static-api.fotomore.com/creative/vcg/veer/400/new/VCG41N535418934.jpg" descr="&amp;pky250_sjzg_VCG41N535418934&amp;2&amp;src_toppic_inpsrchzd1&amp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8295" y="4389755"/>
            <a:ext cx="3709670" cy="24682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8520" y="4389755"/>
            <a:ext cx="2443480" cy="24688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ext Box 9"/>
          <p:cNvSpPr txBox="1"/>
          <p:nvPr>
            <p:custDataLst>
              <p:tags r:id="rId1"/>
            </p:custDataLst>
          </p:nvPr>
        </p:nvSpPr>
        <p:spPr>
          <a:xfrm>
            <a:off x="146050" y="1033780"/>
            <a:ext cx="2174875" cy="64516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Cause 1:                                                                        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562610" y="1669415"/>
            <a:ext cx="112477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36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Is it possible for most people to live up to these standards?</a:t>
            </a:r>
            <a:endParaRPr lang="en-US" altLang="zh-CN" sz="36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3684" r="-2032" b="-1438"/>
          <a:stretch>
            <a:fillRect/>
          </a:stretch>
        </p:blipFill>
        <p:spPr>
          <a:xfrm>
            <a:off x="8595995" y="2722245"/>
            <a:ext cx="3162935" cy="395351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9986010" y="95885"/>
            <a:ext cx="1635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highlight>
                  <a:srgbClr val="FFFF00"/>
                </a:highlight>
              </a:rPr>
              <a:t>Para 2</a:t>
            </a:r>
            <a:endParaRPr lang="en-US" altLang="zh-CN" sz="3600" b="1">
              <a:highlight>
                <a:srgbClr val="FFFF00"/>
              </a:highlight>
            </a:endParaRPr>
          </a:p>
        </p:txBody>
      </p:sp>
      <p:cxnSp>
        <p:nvCxnSpPr>
          <p:cNvPr id="12" name="直接连接符 11"/>
          <p:cNvCxnSpPr/>
          <p:nvPr>
            <p:custDataLst>
              <p:tags r:id="rId6"/>
            </p:custDataLst>
          </p:nvPr>
        </p:nvCxnSpPr>
        <p:spPr>
          <a:xfrm>
            <a:off x="2216785" y="1607185"/>
            <a:ext cx="8574405" cy="24765"/>
          </a:xfrm>
          <a:prstGeom prst="line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320925" y="1047750"/>
            <a:ext cx="6815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Standards of beauty in the media 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4" name="直接箭头连接符 13"/>
          <p:cNvCxnSpPr/>
          <p:nvPr>
            <p:custDataLst>
              <p:tags r:id="rId8"/>
            </p:custDataLst>
          </p:nvPr>
        </p:nvCxnSpPr>
        <p:spPr>
          <a:xfrm>
            <a:off x="1040130" y="2003425"/>
            <a:ext cx="8674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8769985" y="3850005"/>
            <a:ext cx="2725420" cy="706755"/>
          </a:xfrm>
          <a:prstGeom prst="rect">
            <a:avLst/>
          </a:prstGeom>
        </p:spPr>
        <p:style>
          <a:lnRef idx="2">
            <a:schemeClr val="lt1"/>
          </a:lnRef>
          <a:fillRef idx="1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4000"/>
              <a:t>Monster</a:t>
            </a:r>
            <a:endParaRPr lang="en-US" altLang="zh-CN" sz="4000"/>
          </a:p>
        </p:txBody>
      </p:sp>
      <p:sp>
        <p:nvSpPr>
          <p:cNvPr id="4" name="文本框 3"/>
          <p:cNvSpPr txBox="1"/>
          <p:nvPr/>
        </p:nvSpPr>
        <p:spPr>
          <a:xfrm>
            <a:off x="775335" y="3305810"/>
            <a:ext cx="7025640" cy="1905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zh-CN" altLang="en-US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No.They are </a:t>
            </a:r>
            <a:r>
              <a:rPr lang="en-US" altLang="zh-CN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__________(real)</a:t>
            </a:r>
            <a:r>
              <a:rPr lang="zh-CN" altLang="en-US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for the majority of people. </a:t>
            </a:r>
            <a:r>
              <a:rPr lang="en-US" altLang="zh-CN" sz="3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sz="3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tandards</a:t>
            </a:r>
            <a:r>
              <a:rPr lang="zh-CN" altLang="en-US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of beauty should be</a:t>
            </a:r>
            <a:r>
              <a:rPr lang="en-US" altLang="zh-CN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_________(vary)</a:t>
            </a:r>
            <a:r>
              <a:rPr lang="zh-CN" altLang="en-US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zh-CN" altLang="en-US" sz="3600" b="1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02940" y="3486150"/>
            <a:ext cx="2503805" cy="508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unrealistic</a:t>
            </a:r>
            <a:endParaRPr lang="zh-CN" altLang="en-US" sz="36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51325" y="4444365"/>
            <a:ext cx="1682750" cy="508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3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various</a:t>
            </a:r>
            <a:endParaRPr lang="zh-CN" altLang="en-US" sz="36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bldLvl="0" animBg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ext Box 9"/>
          <p:cNvSpPr txBox="1"/>
          <p:nvPr>
            <p:custDataLst>
              <p:tags r:id="rId2"/>
            </p:custDataLst>
          </p:nvPr>
        </p:nvSpPr>
        <p:spPr>
          <a:xfrm>
            <a:off x="146050" y="1033780"/>
            <a:ext cx="1102423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Cause 2: Your friends’ negative influence 1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059680" y="5338445"/>
            <a:ext cx="67970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sz="36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good-looking &amp; fashionable</a:t>
            </a:r>
            <a:endParaRPr lang="en-US" sz="36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959350" y="2153920"/>
            <a:ext cx="68135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36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It can feel like you are </a:t>
            </a:r>
            <a:endParaRPr lang="en-US" altLang="zh-CN" sz="36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2" name="直接箭头连接符 11"/>
          <p:cNvCxnSpPr/>
          <p:nvPr>
            <p:custDataLst>
              <p:tags r:id="rId5"/>
            </p:custDataLst>
          </p:nvPr>
        </p:nvCxnSpPr>
        <p:spPr>
          <a:xfrm flipH="1" flipV="1">
            <a:off x="8090535" y="4099560"/>
            <a:ext cx="24130" cy="11506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5322570" y="2728595"/>
            <a:ext cx="60877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sym typeface="+mn-ea"/>
              </a:rPr>
              <a:t>living in their shadow</a:t>
            </a:r>
            <a:endParaRPr lang="en-US" altLang="zh-CN" sz="3600" b="1">
              <a:solidFill>
                <a:srgbClr val="FF0000"/>
              </a:solidFill>
              <a:sym typeface="+mn-ea"/>
            </a:endParaRPr>
          </a:p>
          <a:p>
            <a:r>
              <a:rPr lang="en-US" altLang="zh-CN" sz="3600" b="1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 sz="3600" b="1">
                <a:solidFill>
                  <a:srgbClr val="FF0000"/>
                </a:solidFill>
                <a:sym typeface="+mn-ea"/>
              </a:rPr>
              <a:t>活在朋友的阴影之下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)</a:t>
            </a:r>
            <a:endParaRPr lang="en-US" altLang="zh-CN" sz="3600" b="1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 flipV="1">
            <a:off x="5105400" y="3261360"/>
            <a:ext cx="6770370" cy="12700"/>
          </a:xfrm>
          <a:prstGeom prst="line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8"/>
            </p:custDataLst>
          </p:nvPr>
        </p:nvCxnSpPr>
        <p:spPr>
          <a:xfrm flipV="1">
            <a:off x="5105400" y="3931920"/>
            <a:ext cx="6739890" cy="39370"/>
          </a:xfrm>
          <a:prstGeom prst="line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>
            <p:custDataLst>
              <p:tags r:id="rId9"/>
            </p:custDataLst>
          </p:nvPr>
        </p:nvSpPr>
        <p:spPr>
          <a:xfrm>
            <a:off x="807085" y="2799080"/>
            <a:ext cx="167640" cy="3383280"/>
          </a:xfrm>
          <a:prstGeom prst="leftBrace">
            <a:avLst/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>
            <p:custDataLst>
              <p:tags r:id="rId10"/>
            </p:custDataLst>
          </p:nvPr>
        </p:nvCxnSpPr>
        <p:spPr>
          <a:xfrm>
            <a:off x="9479280" y="2682240"/>
            <a:ext cx="2377440" cy="15240"/>
          </a:xfrm>
          <a:prstGeom prst="line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>
            <p:custDataLst>
              <p:tags r:id="rId11"/>
            </p:custDataLst>
          </p:nvPr>
        </p:nvCxnSpPr>
        <p:spPr>
          <a:xfrm>
            <a:off x="4459605" y="5745480"/>
            <a:ext cx="94170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9478010" y="256540"/>
            <a:ext cx="2601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Para 3  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35405" y="1811020"/>
            <a:ext cx="3124200" cy="226695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15"/>
          <a:srcRect l="16459" r="17820"/>
          <a:stretch>
            <a:fillRect/>
          </a:stretch>
        </p:blipFill>
        <p:spPr>
          <a:xfrm>
            <a:off x="1626235" y="4304665"/>
            <a:ext cx="2781935" cy="20993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ext Box 9"/>
          <p:cNvSpPr txBox="1"/>
          <p:nvPr>
            <p:custDataLst>
              <p:tags r:id="rId2"/>
            </p:custDataLst>
          </p:nvPr>
        </p:nvSpPr>
        <p:spPr>
          <a:xfrm>
            <a:off x="146050" y="1033780"/>
            <a:ext cx="1102423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Cause 2: 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Your friends’ negative influence 2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68605" y="2155825"/>
            <a:ext cx="3596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3600" b="1">
                <a:solidFill>
                  <a:srgbClr val="0070C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Your friends’ </a:t>
            </a:r>
            <a:r>
              <a:rPr lang="en-US" sz="3600" b="1">
                <a:solidFill>
                  <a:srgbClr val="0070C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online photos</a:t>
            </a:r>
            <a:endParaRPr lang="en-US" sz="3600" b="1">
              <a:solidFill>
                <a:srgbClr val="0070C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68935" y="4986655"/>
            <a:ext cx="3596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3600" b="1">
                <a:solidFill>
                  <a:srgbClr val="0070C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Your </a:t>
            </a:r>
            <a:r>
              <a:rPr lang="en-US" sz="3600" b="1">
                <a:solidFill>
                  <a:srgbClr val="0070C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online photos</a:t>
            </a:r>
            <a:endParaRPr lang="en-US" altLang="zh-CN" sz="3600" b="1">
              <a:solidFill>
                <a:srgbClr val="0070C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368935" y="3831590"/>
            <a:ext cx="11778615" cy="868680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It’s easier for you to</a:t>
            </a:r>
            <a:r>
              <a:rPr lang="en-US" sz="3600" b="1" u="sng">
                <a:solidFill>
                  <a:schemeClr val="bg1"/>
                </a:solidFill>
              </a:rPr>
              <a:t>                                                        . </a:t>
            </a:r>
            <a:endParaRPr lang="en-US" sz="3600" b="1" u="sng">
              <a:solidFill>
                <a:schemeClr val="bg1"/>
              </a:solidFill>
            </a:endParaRPr>
          </a:p>
        </p:txBody>
      </p:sp>
      <p:cxnSp>
        <p:nvCxnSpPr>
          <p:cNvPr id="10" name="直接箭头连接符 9"/>
          <p:cNvCxnSpPr/>
          <p:nvPr>
            <p:custDataLst>
              <p:tags r:id="rId6"/>
            </p:custDataLst>
          </p:nvPr>
        </p:nvCxnSpPr>
        <p:spPr>
          <a:xfrm>
            <a:off x="2066925" y="3354705"/>
            <a:ext cx="13970" cy="3962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7"/>
            </p:custDataLst>
          </p:nvPr>
        </p:nvCxnSpPr>
        <p:spPr>
          <a:xfrm flipH="1" flipV="1">
            <a:off x="2155190" y="4742815"/>
            <a:ext cx="12065" cy="4184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4849495" y="3751580"/>
            <a:ext cx="6948805" cy="688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>
                <a:solidFill>
                  <a:schemeClr val="bg1"/>
                </a:solidFill>
              </a:rPr>
              <a:t>compare yourself to them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3750945" y="3543935"/>
            <a:ext cx="4813935" cy="1198880"/>
          </a:xfrm>
          <a:prstGeom prst="rect">
            <a:avLst/>
          </a:prstGeom>
          <a:solidFill>
            <a:srgbClr val="FF0000"/>
          </a:solidFill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Peer pressure 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同伴压力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9478010" y="256540"/>
            <a:ext cx="2601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Para 3  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52071"/>
          <a:stretch>
            <a:fillRect/>
          </a:stretch>
        </p:blipFill>
        <p:spPr>
          <a:xfrm>
            <a:off x="4083050" y="4932045"/>
            <a:ext cx="2108835" cy="15506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33020"/>
          <a:stretch>
            <a:fillRect/>
          </a:stretch>
        </p:blipFill>
        <p:spPr>
          <a:xfrm>
            <a:off x="3750945" y="1942465"/>
            <a:ext cx="4665345" cy="13576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flipH="1">
            <a:off x="12268200" y="102362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17"/>
          <a:stretch>
            <a:fillRect/>
          </a:stretch>
        </p:blipFill>
        <p:spPr>
          <a:xfrm>
            <a:off x="6559550" y="4932045"/>
            <a:ext cx="1725295" cy="148590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18"/>
          <a:stretch>
            <a:fillRect/>
          </a:stretch>
        </p:blipFill>
        <p:spPr>
          <a:xfrm>
            <a:off x="8856980" y="4891405"/>
            <a:ext cx="1594485" cy="18135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56980" y="1594485"/>
            <a:ext cx="1463040" cy="19507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bldLvl="0" animBg="1"/>
      <p:bldP spid="3" grpId="0" bldLvl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6695" y="793750"/>
            <a:ext cx="753427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32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Standards of beauty in the social media</a:t>
            </a:r>
            <a:endParaRPr lang="en-US" altLang="zh-CN" sz="32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32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Friends’s influence</a:t>
            </a:r>
            <a:endParaRPr lang="en-US" altLang="zh-CN" sz="32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下箭头 2"/>
          <p:cNvSpPr/>
          <p:nvPr>
            <p:custDataLst>
              <p:tags r:id="rId3"/>
            </p:custDataLst>
          </p:nvPr>
        </p:nvSpPr>
        <p:spPr>
          <a:xfrm>
            <a:off x="3950335" y="1950085"/>
            <a:ext cx="265430" cy="4362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683510" y="2386330"/>
            <a:ext cx="2901950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0B5FD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ex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ternal factors</a:t>
            </a:r>
            <a:endParaRPr lang="en-US" altLang="zh-CN" sz="32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32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外部因素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endParaRPr lang="en-US" altLang="zh-CN" sz="32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下箭头 4"/>
          <p:cNvSpPr/>
          <p:nvPr>
            <p:custDataLst>
              <p:tags r:id="rId5"/>
            </p:custDataLst>
          </p:nvPr>
        </p:nvSpPr>
        <p:spPr>
          <a:xfrm>
            <a:off x="4022725" y="3462655"/>
            <a:ext cx="295910" cy="4768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683510" y="4004310"/>
            <a:ext cx="3039110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0B5FD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ternal changes</a:t>
            </a:r>
            <a:endParaRPr lang="en-US" altLang="zh-CN" sz="32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zh-CN" altLang="en-US" sz="32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（内心变化）</a:t>
            </a:r>
            <a:endParaRPr lang="zh-CN" altLang="en-US" sz="32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8296910" y="947420"/>
            <a:ext cx="2857500" cy="768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 anchor="t">
            <a:spAutoFit/>
          </a:bodyPr>
          <a:lstStyle/>
          <a:p>
            <a:r>
              <a:rPr lang="en-US" altLang="zh-CN" sz="4400" b="1">
                <a:solidFill>
                  <a:srgbClr val="0B5FD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Two causes</a:t>
            </a:r>
            <a:endParaRPr lang="en-US" altLang="zh-CN" sz="4400" b="1">
              <a:solidFill>
                <a:srgbClr val="0B5FD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7264400" y="3496945"/>
            <a:ext cx="2386330" cy="768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 anchor="t">
            <a:spAutoFit/>
          </a:bodyPr>
          <a:lstStyle/>
          <a:p>
            <a:r>
              <a:rPr lang="en-US" altLang="zh-CN" sz="4400" b="1">
                <a:solidFill>
                  <a:srgbClr val="0B5FD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Solutions</a:t>
            </a:r>
            <a:endParaRPr lang="en-US" altLang="zh-CN" sz="4400" b="1">
              <a:solidFill>
                <a:srgbClr val="0B5FD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1497965" y="5621655"/>
            <a:ext cx="101415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living in their shadow(</a:t>
            </a:r>
            <a:r>
              <a:rPr lang="zh-CN" altLang="en-US" sz="3200" b="1">
                <a:solidFill>
                  <a:schemeClr val="tx1"/>
                </a:solidFill>
                <a:sym typeface="+mn-ea"/>
              </a:rPr>
              <a:t>活在朋友的阴影下</a:t>
            </a:r>
            <a:r>
              <a:rPr lang="en-US" altLang="zh-CN" sz="3200" b="1">
                <a:solidFill>
                  <a:schemeClr val="tx1"/>
                </a:solidFill>
              </a:rPr>
              <a:t>)</a:t>
            </a:r>
            <a:endParaRPr lang="en-US" altLang="zh-CN" sz="3200" b="1"/>
          </a:p>
          <a:p>
            <a:r>
              <a:rPr lang="en-US" altLang="zh-CN" sz="3200" b="1"/>
              <a:t>comparing yourself to them(</a:t>
            </a:r>
            <a:r>
              <a:rPr lang="zh-CN" altLang="en-US" sz="3200" b="1"/>
              <a:t>与朋友作比较</a:t>
            </a:r>
            <a:r>
              <a:rPr lang="en-US" altLang="zh-CN" sz="3200" b="1"/>
              <a:t>)</a:t>
            </a:r>
            <a:endParaRPr lang="en-US" altLang="zh-CN" sz="3200" b="1"/>
          </a:p>
        </p:txBody>
      </p:sp>
      <p:sp>
        <p:nvSpPr>
          <p:cNvPr id="15" name="上箭头 14"/>
          <p:cNvSpPr/>
          <p:nvPr>
            <p:custDataLst>
              <p:tags r:id="rId10"/>
            </p:custDataLst>
          </p:nvPr>
        </p:nvSpPr>
        <p:spPr>
          <a:xfrm>
            <a:off x="8021955" y="4572000"/>
            <a:ext cx="563880" cy="792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左箭头 15"/>
          <p:cNvSpPr/>
          <p:nvPr>
            <p:custDataLst>
              <p:tags r:id="rId11"/>
            </p:custDataLst>
          </p:nvPr>
        </p:nvSpPr>
        <p:spPr>
          <a:xfrm>
            <a:off x="7884795" y="1203960"/>
            <a:ext cx="441960" cy="25908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>
            <p:custDataLst>
              <p:tags r:id="rId12"/>
            </p:custDataLst>
          </p:nvPr>
        </p:nvSpPr>
        <p:spPr>
          <a:xfrm>
            <a:off x="4022725" y="5145405"/>
            <a:ext cx="295910" cy="4768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9" grpId="0" bldLvl="0" animBg="1"/>
      <p:bldP spid="13" grpId="0"/>
      <p:bldP spid="15" grpId="0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>
            <p:custDataLst>
              <p:tags r:id="rId1"/>
            </p:custDataLst>
          </p:nvPr>
        </p:nvGrpSpPr>
        <p:grpSpPr>
          <a:xfrm>
            <a:off x="4445" y="123190"/>
            <a:ext cx="11935460" cy="6734810"/>
            <a:chOff x="558369" y="495300"/>
            <a:chExt cx="11075262" cy="5886450"/>
          </a:xfrm>
        </p:grpSpPr>
        <p:sp>
          <p:nvSpPr>
            <p:cNvPr id="34" name="矩形 33"/>
            <p:cNvSpPr/>
            <p:nvPr>
              <p:custDataLst>
                <p:tags r:id="rId2"/>
              </p:custDataLst>
            </p:nvPr>
          </p:nvSpPr>
          <p:spPr>
            <a:xfrm>
              <a:off x="558369" y="495300"/>
              <a:ext cx="11075262" cy="5886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sx="102000" sy="102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图文框 34"/>
            <p:cNvSpPr/>
            <p:nvPr>
              <p:custDataLst>
                <p:tags r:id="rId3"/>
              </p:custDataLst>
            </p:nvPr>
          </p:nvSpPr>
          <p:spPr>
            <a:xfrm>
              <a:off x="796049" y="742364"/>
              <a:ext cx="10599902" cy="5392323"/>
            </a:xfrm>
            <a:prstGeom prst="frame">
              <a:avLst>
                <a:gd name="adj1" fmla="val 18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4985770" y="1092728"/>
            <a:ext cx="222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003634" y="139292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514554" y="1377196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514554" y="2720221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390729" y="3071939"/>
            <a:ext cx="7495972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/>
          </a:p>
        </p:txBody>
      </p:sp>
      <p:sp>
        <p:nvSpPr>
          <p:cNvPr id="22" name="Title 6"/>
          <p:cNvSpPr txBox="1"/>
          <p:nvPr>
            <p:custDataLst>
              <p:tags r:id="rId9"/>
            </p:custDataLst>
          </p:nvPr>
        </p:nvSpPr>
        <p:spPr>
          <a:xfrm>
            <a:off x="1096645" y="1036955"/>
            <a:ext cx="10303510" cy="14331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195" lvl="0" algn="l" fontAlgn="ctr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SzPct val="80000"/>
              <a:buFont typeface="Wingdings" panose="05000000000000000000" charset="0"/>
            </a:pPr>
            <a:r>
              <a:rPr lang="en-US" altLang="zh-CN" sz="3200">
                <a:solidFill>
                  <a:schemeClr val="accent1">
                    <a:lumMod val="50000"/>
                  </a:schemeClr>
                </a:solidFill>
                <a:sym typeface="+mn-ea"/>
              </a:rPr>
              <a:t>How can teenagers deal with these negative thoughts?</a:t>
            </a:r>
            <a:endParaRPr lang="en-US" altLang="zh-CN" sz="320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36195" lvl="0" algn="l" fontAlgn="ctr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SzPct val="80000"/>
              <a:buFont typeface="Wingdings" panose="05000000000000000000" charset="0"/>
            </a:pPr>
            <a:r>
              <a:rPr lang="en-US" altLang="zh-CN" sz="3200" spc="160">
                <a:solidFill>
                  <a:schemeClr val="dk1">
                    <a:lumMod val="60000"/>
                    <a:lumOff val="4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    </a:t>
            </a:r>
            <a:r>
              <a:rPr lang="en-US" altLang="zh-CN" sz="3200" spc="160">
                <a:solidFill>
                  <a:schemeClr val="dk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P54 A</a:t>
            </a:r>
            <a:endParaRPr lang="en-US" altLang="zh-CN" sz="3200" spc="160">
              <a:solidFill>
                <a:schemeClr val="dk1">
                  <a:lumMod val="60000"/>
                  <a:lumOff val="40000"/>
                </a:schemeClr>
              </a:solidFill>
              <a:highlight>
                <a:srgbClr val="FFFF00"/>
              </a:highlight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7" name="六角星 86"/>
          <p:cNvSpPr/>
          <p:nvPr>
            <p:custDataLst>
              <p:tags r:id="rId10"/>
            </p:custDataLst>
          </p:nvPr>
        </p:nvSpPr>
        <p:spPr>
          <a:xfrm>
            <a:off x="1350203" y="1676239"/>
            <a:ext cx="618219" cy="709338"/>
          </a:xfrm>
          <a:prstGeom prst="star6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solidFill>
                  <a:schemeClr val="lt1"/>
                </a:solidFill>
              </a:rPr>
              <a:t>1</a:t>
            </a:r>
            <a:endParaRPr lang="en-US" altLang="zh-CN" sz="2800" b="1">
              <a:solidFill>
                <a:schemeClr val="lt1"/>
              </a:solidFill>
            </a:endParaRPr>
          </a:p>
        </p:txBody>
      </p:sp>
      <p:sp>
        <p:nvSpPr>
          <p:cNvPr id="91" name="六角星 90"/>
          <p:cNvSpPr/>
          <p:nvPr>
            <p:custDataLst>
              <p:tags r:id="rId11"/>
            </p:custDataLst>
          </p:nvPr>
        </p:nvSpPr>
        <p:spPr>
          <a:xfrm>
            <a:off x="1350203" y="2943132"/>
            <a:ext cx="618219" cy="709338"/>
          </a:xfrm>
          <a:prstGeom prst="star6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六角星 97"/>
          <p:cNvSpPr/>
          <p:nvPr>
            <p:custDataLst>
              <p:tags r:id="rId12"/>
            </p:custDataLst>
          </p:nvPr>
        </p:nvSpPr>
        <p:spPr>
          <a:xfrm>
            <a:off x="1350010" y="5060315"/>
            <a:ext cx="618490" cy="723265"/>
          </a:xfrm>
          <a:prstGeom prst="star6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9" name="直接连接符 18"/>
          <p:cNvCxnSpPr/>
          <p:nvPr>
            <p:custDataLst>
              <p:tags r:id="rId13"/>
            </p:custDataLst>
          </p:nvPr>
        </p:nvCxnSpPr>
        <p:spPr>
          <a:xfrm flipH="1">
            <a:off x="1658914" y="2385695"/>
            <a:ext cx="0" cy="3658235"/>
          </a:xfrm>
          <a:prstGeom prst="line">
            <a:avLst/>
          </a:prstGeom>
          <a:ln w="12700">
            <a:solidFill>
              <a:schemeClr val="lt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14"/>
            </p:custDataLst>
          </p:nvPr>
        </p:nvSpPr>
        <p:spPr>
          <a:xfrm>
            <a:off x="1495425" y="3018790"/>
            <a:ext cx="588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2</a:t>
            </a:r>
            <a:endParaRPr lang="en-US" altLang="zh-CN" sz="2800" b="1"/>
          </a:p>
        </p:txBody>
      </p:sp>
      <p:sp>
        <p:nvSpPr>
          <p:cNvPr id="9" name="文本框 8"/>
          <p:cNvSpPr txBox="1"/>
          <p:nvPr>
            <p:custDataLst>
              <p:tags r:id="rId15"/>
            </p:custDataLst>
          </p:nvPr>
        </p:nvSpPr>
        <p:spPr>
          <a:xfrm>
            <a:off x="1455420" y="5097145"/>
            <a:ext cx="513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3</a:t>
            </a:r>
            <a:endParaRPr lang="en-US" altLang="zh-CN" sz="2800"/>
          </a:p>
        </p:txBody>
      </p: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2244725" y="1626235"/>
            <a:ext cx="5165725" cy="759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Don’t follow popular beauty standards 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____________</a:t>
            </a:r>
            <a:endParaRPr lang="en-US" altLang="zh-CN" sz="2800" spc="15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7"/>
            </p:custDataLst>
          </p:nvPr>
        </p:nvSpPr>
        <p:spPr>
          <a:xfrm>
            <a:off x="2244725" y="2834005"/>
            <a:ext cx="6767830" cy="759460"/>
          </a:xfrm>
          <a:prstGeom prst="rect">
            <a:avLst/>
          </a:prstGeom>
          <a:noFill/>
        </p:spPr>
        <p:txBody>
          <a:bodyPr wrap="square" rtlCol="0">
            <a:normAutofit fontScale="25000"/>
          </a:bodyPr>
          <a:lstStyle/>
          <a:p>
            <a:pPr algn="l">
              <a:lnSpc>
                <a:spcPct val="11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1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Remind yourself that you are______</a:t>
            </a:r>
            <a:endParaRPr lang="en-US" altLang="zh-CN" sz="112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1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1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(1) Talk about _____________with </a:t>
            </a:r>
            <a:endParaRPr lang="en-US" altLang="zh-CN" sz="112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1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1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___________________</a:t>
            </a:r>
            <a:endParaRPr lang="en-US" altLang="zh-CN" sz="112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1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1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(2) Focus on_____________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_____.</a:t>
            </a:r>
            <a:endParaRPr lang="en-US" altLang="zh-CN" sz="28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8"/>
            </p:custDataLst>
          </p:nvPr>
        </p:nvSpPr>
        <p:spPr>
          <a:xfrm>
            <a:off x="2298700" y="4883785"/>
            <a:ext cx="5588000" cy="759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0" indent="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Direct  ____________________ from negative thoughts</a:t>
            </a:r>
            <a:endParaRPr lang="en-US" altLang="zh-CN" sz="2800" spc="15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3813810" y="2091690"/>
            <a:ext cx="2190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blindly</a:t>
            </a:r>
            <a:endParaRPr lang="en-US" altLang="zh-CN" sz="3200" b="1">
              <a:solidFill>
                <a:srgbClr val="FF0000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20"/>
            </p:custDataLst>
          </p:nvPr>
        </p:nvSpPr>
        <p:spPr>
          <a:xfrm>
            <a:off x="6668770" y="2785110"/>
            <a:ext cx="1749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unique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09465" y="3304540"/>
            <a:ext cx="2400935" cy="554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your feelings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2"/>
            </p:custDataLst>
          </p:nvPr>
        </p:nvSpPr>
        <p:spPr>
          <a:xfrm>
            <a:off x="2244725" y="3789045"/>
            <a:ext cx="3758565" cy="451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someone you trust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3"/>
            </p:custDataLst>
          </p:nvPr>
        </p:nvSpPr>
        <p:spPr>
          <a:xfrm>
            <a:off x="4307840" y="4171315"/>
            <a:ext cx="35979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your strengths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24"/>
            </p:custDataLst>
          </p:nvPr>
        </p:nvSpPr>
        <p:spPr>
          <a:xfrm>
            <a:off x="3254375" y="4878070"/>
            <a:ext cx="3951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your attention away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5"/>
            </p:custDataLst>
          </p:nvPr>
        </p:nvSpPr>
        <p:spPr>
          <a:xfrm>
            <a:off x="514350" y="28575"/>
            <a:ext cx="5781675" cy="103505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lnSpcReduction="10000"/>
          </a:bodyPr>
          <a:lstStyle/>
          <a:p>
            <a: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zh-CN" sz="3200" b="1" spc="260">
                <a:solidFill>
                  <a:srgbClr val="6C99A7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Solutions</a:t>
            </a:r>
            <a:r>
              <a:rPr lang="zh-CN" altLang="en-US" sz="3200" b="1" spc="260">
                <a:solidFill>
                  <a:srgbClr val="6C99A7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spc="260">
                <a:solidFill>
                  <a:srgbClr val="6C99A7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para4-6)</a:t>
            </a:r>
            <a:endParaRPr lang="en-US" altLang="zh-CN" sz="3200" b="1" spc="260">
              <a:solidFill>
                <a:srgbClr val="6C99A7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5"/>
          <p:cNvPicPr/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720090" cy="601968"/>
          </a:xfrm>
          <a:prstGeom prst="rect">
            <a:avLst/>
          </a:prstGeom>
        </p:spPr>
      </p:pic>
      <p:pic>
        <p:nvPicPr>
          <p:cNvPr id="28" name="图片 7"/>
          <p:cNvPicPr/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6" name="文本框 1"/>
          <p:cNvSpPr txBox="1"/>
          <p:nvPr>
            <p:custDataLst>
              <p:tags r:id="rId5"/>
            </p:custDataLst>
          </p:nvPr>
        </p:nvSpPr>
        <p:spPr>
          <a:xfrm>
            <a:off x="615315" y="1744980"/>
            <a:ext cx="7260590" cy="230505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Autofit/>
          </a:bodyPr>
          <a:lstStyle/>
          <a:p>
            <a:pPr marL="457200" indent="-45720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charset="0"/>
              <a:buChar char="ü"/>
            </a:pPr>
            <a:r>
              <a:rPr lang="en-US" altLang="zh-CN" sz="3100" b="1" spc="16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Your individuality </a:t>
            </a:r>
            <a:endParaRPr lang="en-US" altLang="zh-CN" sz="3100" b="1" spc="16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457200" indent="-45720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charset="0"/>
              <a:buChar char="ü"/>
            </a:pPr>
            <a:r>
              <a:rPr lang="en-US" altLang="zh-CN" sz="3100" b="1" spc="16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Your value to others</a:t>
            </a:r>
            <a:endParaRPr lang="en-US" altLang="zh-CN" sz="3100" b="1" spc="16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457200" indent="-45720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charset="0"/>
              <a:buChar char="ü"/>
            </a:pPr>
            <a:r>
              <a:rPr lang="en-US" altLang="zh-CN" sz="3100" b="1" spc="16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Your achievements</a:t>
            </a:r>
            <a:endParaRPr lang="en-US" altLang="zh-CN" sz="3100" b="1" spc="16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5" name="e7d195523061f1c0" hidden="1"/>
          <p:cNvSpPr txBox="1"/>
          <p:nvPr>
            <p:custDataLst>
              <p:tags r:id="rId6"/>
            </p:custDataLst>
          </p:nvPr>
        </p:nvSpPr>
        <p:spPr>
          <a:xfrm>
            <a:off x="-350191" y="1803400"/>
            <a:ext cx="3175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chemeClr val="dk1"/>
                </a:solidFill>
                <a:latin typeface="微软雅黑" panose="020B0503020204020204" charset="-122"/>
                <a:cs typeface="微软雅黑" panose="020B0503020204020204" charset="-122"/>
              </a:rPr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en-US" altLang="zh-CN" sz="100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720090" y="-216535"/>
            <a:ext cx="11054715" cy="173355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lnSpcReduction="10000"/>
          </a:bodyPr>
          <a:lstStyle/>
          <a:p>
            <a: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zh-CN" sz="3200" b="1" spc="260">
                <a:solidFill>
                  <a:srgbClr val="6C99A7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r>
              <a:rPr lang="zh-CN" altLang="en-US" sz="3200" b="1" spc="260">
                <a:solidFill>
                  <a:srgbClr val="6C99A7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spc="260">
                <a:solidFill>
                  <a:srgbClr val="6C99A7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para7)</a:t>
            </a:r>
            <a:endParaRPr lang="en-US" altLang="zh-CN" sz="3200" b="1" spc="260">
              <a:solidFill>
                <a:srgbClr val="6C99A7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zh-CN" sz="3200" b="1" spc="260">
                <a:solidFill>
                  <a:srgbClr val="6C99A7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What are the good things about yourself</a:t>
            </a:r>
            <a:r>
              <a:rPr lang="zh-CN" altLang="en-US" sz="3200" b="1" spc="260">
                <a:solidFill>
                  <a:srgbClr val="6C99A7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lang="zh-CN" altLang="en-US" sz="3200" b="1" spc="260">
              <a:solidFill>
                <a:srgbClr val="6C99A7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968365" y="38715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090285"/>
            <a:ext cx="12191365" cy="914400"/>
          </a:xfrm>
          <a:prstGeom prst="rect">
            <a:avLst/>
          </a:prstGeom>
        </p:spPr>
      </p:pic>
      <p:sp>
        <p:nvSpPr>
          <p:cNvPr id="15" name="任意多边形: 形状 12"/>
          <p:cNvSpPr/>
          <p:nvPr userDrawn="1">
            <p:custDataLst>
              <p:tags r:id="rId12"/>
            </p:custDataLst>
          </p:nvPr>
        </p:nvSpPr>
        <p:spPr>
          <a:xfrm>
            <a:off x="0" y="5937162"/>
            <a:ext cx="12192000" cy="515073"/>
          </a:xfrm>
          <a:custGeom>
            <a:avLst/>
            <a:gdLst>
              <a:gd name="connsiteX0" fmla="*/ 9618562 w 12192000"/>
              <a:gd name="connsiteY0" fmla="*/ 330 h 793196"/>
              <a:gd name="connsiteX1" fmla="*/ 11053823 w 12192000"/>
              <a:gd name="connsiteY1" fmla="*/ 208674 h 793196"/>
              <a:gd name="connsiteX2" fmla="*/ 11864051 w 12192000"/>
              <a:gd name="connsiteY2" fmla="*/ 81353 h 793196"/>
              <a:gd name="connsiteX3" fmla="*/ 12095183 w 12192000"/>
              <a:gd name="connsiteY3" fmla="*/ 105678 h 793196"/>
              <a:gd name="connsiteX4" fmla="*/ 12192000 w 12192000"/>
              <a:gd name="connsiteY4" fmla="*/ 124158 h 793196"/>
              <a:gd name="connsiteX5" fmla="*/ 12192000 w 12192000"/>
              <a:gd name="connsiteY5" fmla="*/ 793196 h 793196"/>
              <a:gd name="connsiteX6" fmla="*/ 0 w 12192000"/>
              <a:gd name="connsiteY6" fmla="*/ 793196 h 793196"/>
              <a:gd name="connsiteX7" fmla="*/ 0 w 12192000"/>
              <a:gd name="connsiteY7" fmla="*/ 286338 h 793196"/>
              <a:gd name="connsiteX8" fmla="*/ 63661 w 12192000"/>
              <a:gd name="connsiteY8" fmla="*/ 270165 h 793196"/>
              <a:gd name="connsiteX9" fmla="*/ 590309 w 12192000"/>
              <a:gd name="connsiteY9" fmla="*/ 208674 h 793196"/>
              <a:gd name="connsiteX10" fmla="*/ 1990846 w 12192000"/>
              <a:gd name="connsiteY10" fmla="*/ 266548 h 793196"/>
              <a:gd name="connsiteX11" fmla="*/ 2731625 w 12192000"/>
              <a:gd name="connsiteY11" fmla="*/ 162376 h 793196"/>
              <a:gd name="connsiteX12" fmla="*/ 4004841 w 12192000"/>
              <a:gd name="connsiteY12" fmla="*/ 289697 h 793196"/>
              <a:gd name="connsiteX13" fmla="*/ 5011838 w 12192000"/>
              <a:gd name="connsiteY13" fmla="*/ 139226 h 793196"/>
              <a:gd name="connsiteX14" fmla="*/ 5694745 w 12192000"/>
              <a:gd name="connsiteY14" fmla="*/ 278123 h 793196"/>
              <a:gd name="connsiteX15" fmla="*/ 6979534 w 12192000"/>
              <a:gd name="connsiteY15" fmla="*/ 104502 h 793196"/>
              <a:gd name="connsiteX16" fmla="*/ 8437944 w 12192000"/>
              <a:gd name="connsiteY16" fmla="*/ 266548 h 793196"/>
              <a:gd name="connsiteX17" fmla="*/ 9618562 w 12192000"/>
              <a:gd name="connsiteY17" fmla="*/ 330 h 79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793196">
                <a:moveTo>
                  <a:pt x="9618562" y="330"/>
                </a:moveTo>
                <a:cubicBezTo>
                  <a:pt x="10054542" y="-9316"/>
                  <a:pt x="10679575" y="195170"/>
                  <a:pt x="11053823" y="208674"/>
                </a:cubicBezTo>
                <a:cubicBezTo>
                  <a:pt x="11428071" y="222178"/>
                  <a:pt x="11584330" y="65920"/>
                  <a:pt x="11864051" y="81353"/>
                </a:cubicBezTo>
                <a:cubicBezTo>
                  <a:pt x="11933981" y="85211"/>
                  <a:pt x="12013196" y="93531"/>
                  <a:pt x="12095183" y="105678"/>
                </a:cubicBezTo>
                <a:lnTo>
                  <a:pt x="12192000" y="124158"/>
                </a:lnTo>
                <a:lnTo>
                  <a:pt x="12192000" y="793196"/>
                </a:lnTo>
                <a:lnTo>
                  <a:pt x="0" y="793196"/>
                </a:lnTo>
                <a:lnTo>
                  <a:pt x="0" y="286338"/>
                </a:lnTo>
                <a:lnTo>
                  <a:pt x="63661" y="270165"/>
                </a:lnTo>
                <a:cubicBezTo>
                  <a:pt x="218472" y="239540"/>
                  <a:pt x="398362" y="219284"/>
                  <a:pt x="590309" y="208674"/>
                </a:cubicBezTo>
                <a:cubicBezTo>
                  <a:pt x="974203" y="187454"/>
                  <a:pt x="1633960" y="274264"/>
                  <a:pt x="1990846" y="266548"/>
                </a:cubicBezTo>
                <a:cubicBezTo>
                  <a:pt x="2347732" y="258832"/>
                  <a:pt x="2395959" y="158518"/>
                  <a:pt x="2731625" y="162376"/>
                </a:cubicBezTo>
                <a:cubicBezTo>
                  <a:pt x="3067291" y="166234"/>
                  <a:pt x="3624806" y="293555"/>
                  <a:pt x="4004841" y="289697"/>
                </a:cubicBezTo>
                <a:cubicBezTo>
                  <a:pt x="4384877" y="285839"/>
                  <a:pt x="4730188" y="141155"/>
                  <a:pt x="5011838" y="139226"/>
                </a:cubicBezTo>
                <a:cubicBezTo>
                  <a:pt x="5293488" y="137297"/>
                  <a:pt x="5366795" y="283910"/>
                  <a:pt x="5694745" y="278123"/>
                </a:cubicBezTo>
                <a:cubicBezTo>
                  <a:pt x="6022693" y="272336"/>
                  <a:pt x="6522334" y="106431"/>
                  <a:pt x="6979534" y="104502"/>
                </a:cubicBezTo>
                <a:cubicBezTo>
                  <a:pt x="7436734" y="102573"/>
                  <a:pt x="7998106" y="283910"/>
                  <a:pt x="8437944" y="266548"/>
                </a:cubicBezTo>
                <a:cubicBezTo>
                  <a:pt x="8877782" y="249186"/>
                  <a:pt x="9182582" y="9976"/>
                  <a:pt x="9618562" y="33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22"/>
          <p:cNvSpPr txBox="1"/>
          <p:nvPr>
            <p:custDataLst>
              <p:tags r:id="rId1"/>
            </p:custDataLst>
          </p:nvPr>
        </p:nvSpPr>
        <p:spPr>
          <a:xfrm>
            <a:off x="171133" y="204153"/>
            <a:ext cx="2256790" cy="70675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DAEDEF"/>
            </a:solidFill>
            <a:prstDash val="solid"/>
            <a:miter/>
            <a:headEnd type="none" w="med" len="med"/>
            <a:tailEnd type="none" w="med" len="med"/>
          </a:ln>
          <a:effectLst>
            <a:outerShdw dist="38100" dir="2699999" algn="tl" rotWithShape="0">
              <a:srgbClr val="000000">
                <a:alpha val="39998"/>
              </a:srgb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4000" b="1">
                <a:solidFill>
                  <a:schemeClr val="accent6"/>
                </a:solidFill>
                <a:latin typeface="Times New Roman" panose="02020603050405020304" charset="0"/>
              </a:rPr>
              <a:t>Warm up</a:t>
            </a:r>
            <a:endParaRPr lang="en-US" altLang="zh-CN" sz="4000" b="1">
              <a:solidFill>
                <a:schemeClr val="accent6"/>
              </a:solidFill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45510" y="321310"/>
            <a:ext cx="5753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achievement</a:t>
            </a:r>
            <a:r>
              <a:rPr lang="en-US" altLang="zh-CN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endParaRPr lang="zh-CN" altLang="en-US" sz="3600"/>
          </a:p>
        </p:txBody>
      </p:sp>
      <p:sp>
        <p:nvSpPr>
          <p:cNvPr id="4" name="文本框 3"/>
          <p:cNvSpPr txBox="1"/>
          <p:nvPr/>
        </p:nvSpPr>
        <p:spPr>
          <a:xfrm>
            <a:off x="8642350" y="1031240"/>
            <a:ext cx="2693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individuality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5253990" y="1579880"/>
            <a:ext cx="36004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take pride in/ be proud of</a:t>
            </a:r>
            <a:r>
              <a:rPr lang="en-US" altLang="zh-CN" sz="4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endParaRPr lang="zh-CN" altLang="en-US" sz="4000"/>
          </a:p>
        </p:txBody>
      </p:sp>
      <p:sp>
        <p:nvSpPr>
          <p:cNvPr id="7" name="文本框 6"/>
          <p:cNvSpPr txBox="1"/>
          <p:nvPr/>
        </p:nvSpPr>
        <p:spPr>
          <a:xfrm>
            <a:off x="8916035" y="2538095"/>
            <a:ext cx="2535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talent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97730" y="3585210"/>
            <a:ext cx="2436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female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28240" y="1982470"/>
            <a:ext cx="22313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live up to</a:t>
            </a:r>
            <a:endParaRPr lang="en-US" altLang="zh-CN" sz="40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22745" y="5378450"/>
            <a:ext cx="26365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strength </a:t>
            </a:r>
            <a:endParaRPr lang="en-US" altLang="zh-CN" sz="40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23185" y="4274185"/>
            <a:ext cx="31870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content</a:t>
            </a:r>
            <a:endParaRPr lang="en-US" altLang="zh-CN" sz="40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96455" y="3429000"/>
            <a:ext cx="41389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hang over 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68805" y="5111115"/>
            <a:ext cx="29235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saying 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3825" y="1646555"/>
            <a:ext cx="2005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external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50670" y="3183255"/>
            <a:ext cx="1318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fashion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en-US" altLang="zh-CN" sz="280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5"/>
          <p:cNvSpPr txBox="1"/>
          <p:nvPr>
            <p:custDataLst>
              <p:tags r:id="rId2"/>
            </p:custDataLst>
          </p:nvPr>
        </p:nvSpPr>
        <p:spPr>
          <a:xfrm>
            <a:off x="294005" y="257175"/>
            <a:ext cx="3486150" cy="5835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2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Summary</a:t>
            </a: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7699" r="991" b="12379"/>
          <a:stretch>
            <a:fillRect/>
          </a:stretch>
        </p:blipFill>
        <p:spPr>
          <a:xfrm>
            <a:off x="612775" y="840740"/>
            <a:ext cx="10632440" cy="6024880"/>
          </a:xfrm>
          <a:prstGeom prst="rect">
            <a:avLst/>
          </a:prstGeom>
        </p:spPr>
      </p:pic>
      <p:sp>
        <p:nvSpPr>
          <p:cNvPr id="2" name="圆角矩形 1"/>
          <p:cNvSpPr/>
          <p:nvPr>
            <p:custDataLst>
              <p:tags r:id="rId5"/>
            </p:custDataLst>
          </p:nvPr>
        </p:nvSpPr>
        <p:spPr>
          <a:xfrm>
            <a:off x="5290820" y="5596890"/>
            <a:ext cx="6065520" cy="124968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>
            <p:custDataLst>
              <p:tags r:id="rId6"/>
            </p:custDataLst>
          </p:nvPr>
        </p:nvCxnSpPr>
        <p:spPr>
          <a:xfrm flipH="1" flipV="1">
            <a:off x="6194425" y="4667250"/>
            <a:ext cx="243840" cy="10363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8891" t="13010" r="10257" b="47590"/>
          <a:stretch>
            <a:fillRect/>
          </a:stretch>
        </p:blipFill>
        <p:spPr>
          <a:xfrm>
            <a:off x="5464175" y="5736590"/>
            <a:ext cx="5780405" cy="110998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1289685" y="1767840"/>
            <a:ext cx="10240645" cy="2636520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altLang="zh-CN" sz="4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Your contents are much more important 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than your cover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68630" y="1382395"/>
            <a:ext cx="11723370" cy="28613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Beautiful faces are all alike, 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b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while an interesting mind is one in a million.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6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好看的皮囊千篇一律、有趣的灵魂万里挑一。</a:t>
            </a:r>
            <a:endParaRPr lang="en-US" altLang="zh-CN" sz="36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172" name="Text Box 5"/>
          <p:cNvSpPr txBox="1"/>
          <p:nvPr>
            <p:custDataLst>
              <p:tags r:id="rId2"/>
            </p:custDataLst>
          </p:nvPr>
        </p:nvSpPr>
        <p:spPr>
          <a:xfrm>
            <a:off x="294005" y="257175"/>
            <a:ext cx="3219450" cy="58356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DAEDEF"/>
            </a:solidFill>
            <a:prstDash val="solid"/>
            <a:miter/>
            <a:headEnd type="none" w="med" len="med"/>
            <a:tailEnd type="none" w="med" len="med"/>
          </a:ln>
          <a:effectLst>
            <a:outerShdw dist="38100" dir="2699999" algn="tl" rotWithShape="0">
              <a:srgbClr val="000000">
                <a:alpha val="39998"/>
              </a:srgb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rgbClr val="4571D3"/>
                </a:solidFill>
                <a:latin typeface="Times New Roman" panose="02020603050405020304" charset="0"/>
                <a:ea typeface="宋体" panose="02010600030101010101" pitchFamily="2" charset="-122"/>
              </a:rPr>
              <a:t> Conclusion</a:t>
            </a:r>
            <a:endParaRPr lang="en-US" altLang="zh-CN" sz="3200" b="1">
              <a:solidFill>
                <a:srgbClr val="4571D3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36270" y="1433195"/>
            <a:ext cx="111690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58775" indent="-358775">
              <a:lnSpc>
                <a:spcPct val="120000"/>
              </a:lnSpc>
              <a:defRPr sz="3200" b="1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358775" indent="-358775">
              <a:lnSpc>
                <a:spcPct val="120000"/>
              </a:lnSpc>
            </a:pPr>
            <a:r>
              <a:rPr lang="en-US" altLang="zh-CN" sz="3000" dirty="0">
                <a:sym typeface="+mn-ea"/>
              </a:rPr>
              <a:t>1. </a:t>
            </a:r>
            <a:r>
              <a:rPr lang="en-US" sz="3000" dirty="0" smtClean="0">
                <a:sym typeface="+mn-ea"/>
              </a:rPr>
              <a:t>According to the text, which of the following is NOT true?</a:t>
            </a:r>
            <a:endParaRPr lang="en-US" sz="3000" dirty="0" smtClean="0">
              <a:sym typeface="+mn-ea"/>
            </a:endParaRPr>
          </a:p>
          <a:p>
            <a:pPr marL="358775" indent="-358775">
              <a:lnSpc>
                <a:spcPct val="120000"/>
              </a:lnSpc>
            </a:pPr>
            <a:endParaRPr lang="en-US" sz="3000" dirty="0" smtClean="0">
              <a:sym typeface="+mn-ea"/>
            </a:endParaRPr>
          </a:p>
          <a:p>
            <a:pPr marL="358775" indent="-358775">
              <a:lnSpc>
                <a:spcPct val="120000"/>
              </a:lnSpc>
            </a:pPr>
            <a:r>
              <a:rPr lang="en-US" altLang="zh-CN" sz="3000" dirty="0"/>
              <a:t>A. </a:t>
            </a:r>
            <a:r>
              <a:rPr lang="en-US" altLang="zh-CN" sz="3000" dirty="0">
                <a:solidFill>
                  <a:schemeClr val="tx1"/>
                </a:solidFill>
                <a:sym typeface="+mn-ea"/>
              </a:rPr>
              <a:t>It is not easy for teenagers to get away from the negative effects of dark thoughts about their physical apperance.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8775" indent="-358775"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B. Standards of beauty in the media sometimes mislead teenagers.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8775" indent="-358775"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C. Social media contribute to(</a:t>
            </a:r>
            <a:r>
              <a:rPr lang="zh-CN" altLang="en-US" sz="3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促成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 the showing off and comparision in physical appearance among teenagers.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8775" indent="-358775"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D. You should never </a:t>
            </a:r>
            <a:r>
              <a:rPr lang="en-US" altLang="zh-CN" sz="3000" b="1" u="sng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be content with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the way you are.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98295" y="720725"/>
            <a:ext cx="8665845" cy="6451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rgbClr val="FFFF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Further thinking for </a:t>
            </a:r>
            <a:r>
              <a:rPr lang="en-US" altLang="zh-CN" sz="3600" b="1" u="sng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implications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(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隐含义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)</a:t>
            </a:r>
            <a:endParaRPr lang="en-US" altLang="zh-CN" sz="3600" b="1">
              <a:solidFill>
                <a:srgbClr val="FFFF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1180" y="5328285"/>
            <a:ext cx="639445" cy="608965"/>
          </a:xfrm>
          <a:prstGeom prst="rect">
            <a:avLst/>
          </a:prstGeom>
          <a:noFill/>
          <a:ln w="44450" cmpd="sng">
            <a:solidFill>
              <a:srgbClr val="FF0000"/>
            </a:solidFill>
            <a:prstDash val="solid"/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7720" y="1423670"/>
            <a:ext cx="11263630" cy="481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58775" indent="-358775">
              <a:lnSpc>
                <a:spcPct val="120000"/>
              </a:lnSpc>
              <a:defRPr sz="3200" b="1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358775" indent="-358775">
              <a:lnSpc>
                <a:spcPct val="120000"/>
              </a:lnSpc>
            </a:pPr>
            <a:r>
              <a:rPr lang="en-US" altLang="zh-CN" dirty="0">
                <a:sym typeface="+mn-ea"/>
              </a:rPr>
              <a:t>2. </a:t>
            </a:r>
            <a:r>
              <a:rPr lang="en-US" dirty="0" smtClean="0">
                <a:sym typeface="+mn-ea"/>
              </a:rPr>
              <a:t>What is the </a:t>
            </a:r>
            <a:r>
              <a:rPr lang="en-US" u="sng" dirty="0" smtClean="0">
                <a:solidFill>
                  <a:srgbClr val="FF0000"/>
                </a:solidFill>
                <a:sym typeface="+mn-ea"/>
              </a:rPr>
              <a:t>major purpose</a:t>
            </a:r>
            <a:r>
              <a:rPr lang="en-US" dirty="0" smtClean="0">
                <a:sym typeface="+mn-ea"/>
              </a:rPr>
              <a:t> of writing this passage?</a:t>
            </a:r>
            <a:endParaRPr lang="en-US" dirty="0" smtClean="0">
              <a:sym typeface="+mn-ea"/>
            </a:endParaRPr>
          </a:p>
          <a:p>
            <a:pPr marL="358775" indent="-358775">
              <a:lnSpc>
                <a:spcPct val="120000"/>
              </a:lnSpc>
            </a:pPr>
            <a:endParaRPr lang="en-US" dirty="0" smtClean="0">
              <a:sym typeface="+mn-ea"/>
            </a:endParaRPr>
          </a:p>
          <a:p>
            <a:pPr marL="358775" indent="-358775">
              <a:lnSpc>
                <a:spcPct val="120000"/>
              </a:lnSpc>
            </a:pPr>
            <a:r>
              <a:rPr lang="en-US" altLang="zh-CN" dirty="0"/>
              <a:t>A. To criticise the misleading of social media in physical appearance.</a:t>
            </a:r>
            <a:endParaRPr lang="en-US" altLang="zh-CN" dirty="0"/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B. To tell teenagers to get away from the friends who have negative efffects on them.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C. To give advice on how to get rid of the external influences.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D. Never judge a book by its cover.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0565" y="5027295"/>
            <a:ext cx="612775" cy="608965"/>
          </a:xfrm>
          <a:prstGeom prst="rect">
            <a:avLst/>
          </a:prstGeom>
          <a:noFill/>
          <a:ln w="44450" cmpd="sng">
            <a:solidFill>
              <a:srgbClr val="FF0000"/>
            </a:solidFill>
            <a:prstDash val="solid"/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98295" y="720725"/>
            <a:ext cx="8665845" cy="6451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rgbClr val="FFFF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Further thinking for 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implications (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隐含义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)</a:t>
            </a:r>
            <a:endParaRPr lang="en-US" altLang="zh-CN" sz="3600" b="1">
              <a:solidFill>
                <a:srgbClr val="FFFF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52973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5893" y="669026"/>
            <a:ext cx="12684124" cy="603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7306" tIns="53653" rIns="107306" bIns="53653">
            <a:spAutoFit/>
          </a:bodyPr>
          <a:lstStyle>
            <a:lvl1pPr algn="just" defTabSz="1171575">
              <a:defRPr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defRPr>
            </a:lvl1pPr>
            <a:lvl2pPr algn="just" defTabSz="1171575">
              <a:defRPr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defRPr>
            </a:lvl2pPr>
            <a:lvl3pPr algn="just" defTabSz="1171575">
              <a:defRPr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defRPr>
            </a:lvl3pPr>
            <a:lvl4pPr algn="just" defTabSz="1171575">
              <a:defRPr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defRPr>
            </a:lvl4pPr>
            <a:lvl5pPr algn="just" defTabSz="1171575">
              <a:defRPr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defRPr>
            </a:lvl5pPr>
            <a:lvl6pPr algn="just" defTabSz="11715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defRPr>
            </a:lvl6pPr>
            <a:lvl7pPr algn="just" defTabSz="11715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defRPr>
            </a:lvl7pPr>
            <a:lvl8pPr algn="just" defTabSz="11715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defRPr>
            </a:lvl8pPr>
            <a:lvl9pPr algn="just" defTabSz="11715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565" b="1" kern="100">
                <a:latin typeface="Times New Roman" panose="02020603050405020304" charset="0"/>
                <a:ea typeface="微软雅黑" panose="020B0503020204020204" charset="-122"/>
              </a:rPr>
              <a:t>Task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 </a:t>
            </a:r>
            <a:r>
              <a:rPr lang="en-US" altLang="zh-CN" sz="2565" b="1" kern="100">
                <a:latin typeface="Times New Roman" panose="02020603050405020304" charset="0"/>
                <a:ea typeface="微软雅黑" panose="020B0503020204020204" charset="-122"/>
              </a:rPr>
              <a:t>3</a:t>
            </a:r>
            <a:r>
              <a:rPr lang="zh-CN" altLang="zh-CN" sz="2565" b="1" kern="100">
                <a:latin typeface="Times New Roman" panose="02020603050405020304" charset="0"/>
                <a:ea typeface="微软雅黑" panose="020B0503020204020204" charset="-122"/>
              </a:rPr>
              <a:t>　</a:t>
            </a:r>
            <a:r>
              <a:rPr lang="zh-CN" altLang="zh-CN" sz="2565" kern="100">
                <a:latin typeface="Times New Roman" panose="02020603050405020304" charset="0"/>
                <a:ea typeface="微软雅黑" panose="020B0503020204020204" charset="-122"/>
              </a:rPr>
              <a:t>主题总结表达</a:t>
            </a:r>
            <a:endParaRPr lang="zh-CN" altLang="zh-CN" sz="1650" kern="100"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565" kern="100">
                <a:latin typeface="Times New Roman" panose="02020603050405020304" charset="0"/>
                <a:ea typeface="微软雅黑" panose="020B0503020204020204" charset="-122"/>
              </a:rPr>
              <a:t>　　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Teenagers’ negative thoughts on their physical 1. </a:t>
            </a:r>
            <a:r>
              <a:rPr lang="en-US" altLang="zh-CN" sz="2565" b="1" kern="100" smtClean="0"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___________</a:t>
            </a: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 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(appear) mainly </a:t>
            </a:r>
            <a:endParaRPr lang="en-US" altLang="zh-CN" sz="2565" kern="10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come 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from 2. </a:t>
            </a:r>
            <a:r>
              <a:rPr lang="en-US" altLang="zh-CN" sz="2565" b="1" kern="100" smtClean="0"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__________</a:t>
            </a: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(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standard) of 3. </a:t>
            </a:r>
            <a:r>
              <a:rPr lang="en-US" altLang="zh-CN" sz="2565" b="1" kern="100" smtClean="0"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_______</a:t>
            </a: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(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beautiful) in the media and the </a:t>
            </a:r>
            <a:endParaRPr lang="en-US" altLang="zh-CN" sz="2565" kern="10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influence 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of their friends. </a:t>
            </a:r>
            <a:endParaRPr lang="zh-CN" altLang="zh-CN" sz="1650" kern="10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355600">
              <a:lnSpc>
                <a:spcPct val="150000"/>
              </a:lnSpc>
            </a:pP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In order 4. </a:t>
            </a:r>
            <a:r>
              <a:rPr lang="en-US" altLang="zh-CN" sz="2565" b="1" kern="100" smtClean="0"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_______</a:t>
            </a: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 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(deal) with them,  you’d better avoid 5. </a:t>
            </a:r>
            <a:r>
              <a:rPr lang="en-US" altLang="zh-CN" sz="2565" b="1" kern="100" smtClean="0"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_________</a:t>
            </a: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 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(follow) </a:t>
            </a:r>
            <a:endParaRPr lang="en-US" altLang="zh-CN" sz="2565" kern="10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popular 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beauty standards blindly,  remind yourself 6. </a:t>
            </a:r>
            <a:r>
              <a:rPr lang="en-US" altLang="zh-CN" sz="2565" b="1" kern="100" smtClean="0"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_____</a:t>
            </a: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 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you are unique and loved </a:t>
            </a:r>
            <a:endParaRPr lang="en-US" altLang="zh-CN" sz="2565" kern="10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by 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your family and friends. You should direct your attention away from negative </a:t>
            </a:r>
            <a:endParaRPr lang="en-US" altLang="zh-CN" sz="2565" kern="10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thoughts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,  and focus 7. </a:t>
            </a:r>
            <a:r>
              <a:rPr lang="en-US" altLang="zh-CN" sz="2565" b="1" kern="100" smtClean="0"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____</a:t>
            </a: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 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your 8. </a:t>
            </a:r>
            <a:r>
              <a:rPr lang="en-US" altLang="zh-CN" sz="2565" b="1" kern="100" smtClean="0"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_________</a:t>
            </a: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 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(strong) to help you build your </a:t>
            </a:r>
            <a:endParaRPr lang="en-US" altLang="zh-CN" sz="2565" kern="10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9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. </a:t>
            </a:r>
            <a:r>
              <a:rPr lang="en-US" altLang="zh-CN" sz="2565" b="1" kern="100" smtClean="0"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___________</a:t>
            </a: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(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confident).  </a:t>
            </a:r>
            <a:endParaRPr lang="zh-CN" altLang="zh-CN" sz="1650" kern="10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355600">
              <a:lnSpc>
                <a:spcPct val="150000"/>
              </a:lnSpc>
            </a:pP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 Judge yourself 10. </a:t>
            </a:r>
            <a:r>
              <a:rPr lang="en-US" altLang="zh-CN" sz="2565" b="1" kern="100" smtClean="0"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____</a:t>
            </a:r>
            <a:r>
              <a:rPr lang="en-US" altLang="zh-CN" sz="2565" kern="100" smtClean="0">
                <a:latin typeface="Times New Roman" panose="02020603050405020304" charset="0"/>
                <a:ea typeface="微软雅黑" panose="020B0503020204020204" charset="-122"/>
              </a:rPr>
              <a:t> </a:t>
            </a:r>
            <a:r>
              <a:rPr lang="en-US" altLang="zh-CN" sz="2565" kern="100">
                <a:latin typeface="Times New Roman" panose="02020603050405020304" charset="0"/>
                <a:ea typeface="微软雅黑" panose="020B0503020204020204" charset="-122"/>
              </a:rPr>
              <a:t>what is on the inside. </a:t>
            </a:r>
            <a:endParaRPr lang="zh-CN" altLang="zh-CN" sz="1650" kern="100">
              <a:effectLst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7296558" y="1321475"/>
            <a:ext cx="2426278" cy="486410"/>
          </a:xfrm>
          <a:prstGeom prst="rect">
            <a:avLst/>
          </a:prstGeom>
          <a:noFill/>
        </p:spPr>
        <p:txBody>
          <a:bodyPr vert="horz" wrap="square" rtlCol="0" anchor="b" anchorCtr="1">
            <a:spAutoFit/>
          </a:bodyPr>
          <a:lstStyle/>
          <a:p>
            <a:r>
              <a:rPr lang="en-US" altLang="zh-CN" sz="2565" b="1" kern="1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appearance</a:t>
            </a:r>
            <a:endParaRPr lang="zh-CN" altLang="en-US" sz="2565" b="1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2107749" y="1902739"/>
            <a:ext cx="2108648" cy="486410"/>
          </a:xfrm>
          <a:prstGeom prst="rect">
            <a:avLst/>
          </a:prstGeom>
          <a:noFill/>
        </p:spPr>
        <p:txBody>
          <a:bodyPr vert="horz" wrap="square" rtlCol="0" anchor="b" anchorCtr="1">
            <a:spAutoFit/>
          </a:bodyPr>
          <a:lstStyle/>
          <a:p>
            <a:r>
              <a:rPr lang="en-US" altLang="zh-CN" sz="2565" b="1" kern="1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standards</a:t>
            </a:r>
            <a:endParaRPr lang="zh-CN" altLang="en-US" sz="2565" b="1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5868862" y="1902739"/>
            <a:ext cx="1515082" cy="486410"/>
          </a:xfrm>
          <a:prstGeom prst="rect">
            <a:avLst/>
          </a:prstGeom>
          <a:noFill/>
        </p:spPr>
        <p:txBody>
          <a:bodyPr vert="horz" wrap="square" rtlCol="0" anchor="b" anchorCtr="1">
            <a:spAutoFit/>
          </a:bodyPr>
          <a:lstStyle/>
          <a:p>
            <a:r>
              <a:rPr lang="en-US" altLang="zh-CN" sz="2565" b="1" kern="1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beauty</a:t>
            </a:r>
            <a:endParaRPr lang="zh-CN" altLang="en-US" sz="2565" b="1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120848" y="3076891"/>
            <a:ext cx="1501186" cy="486410"/>
          </a:xfrm>
          <a:prstGeom prst="rect">
            <a:avLst/>
          </a:prstGeom>
          <a:noFill/>
        </p:spPr>
        <p:txBody>
          <a:bodyPr vert="horz" wrap="square" rtlCol="0" anchor="b" anchorCtr="1">
            <a:spAutoFit/>
          </a:bodyPr>
          <a:lstStyle/>
          <a:p>
            <a:r>
              <a:rPr lang="en-US" altLang="zh-CN" sz="2565" b="1" kern="1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to deal</a:t>
            </a:r>
            <a:endParaRPr lang="zh-CN" altLang="en-US" sz="2565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8447927" y="3076891"/>
            <a:ext cx="1983584" cy="486410"/>
          </a:xfrm>
          <a:prstGeom prst="rect">
            <a:avLst/>
          </a:prstGeom>
          <a:noFill/>
        </p:spPr>
        <p:txBody>
          <a:bodyPr vert="horz" wrap="square" rtlCol="0" anchor="b" anchorCtr="1">
            <a:spAutoFit/>
          </a:bodyPr>
          <a:lstStyle/>
          <a:p>
            <a:r>
              <a:rPr lang="en-US" altLang="zh-CN" sz="2565" b="1" kern="1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following</a:t>
            </a:r>
            <a:endParaRPr lang="zh-CN" altLang="en-US" sz="2565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7383455" y="3658154"/>
            <a:ext cx="996956" cy="486410"/>
          </a:xfrm>
          <a:prstGeom prst="rect">
            <a:avLst/>
          </a:prstGeom>
          <a:noFill/>
        </p:spPr>
        <p:txBody>
          <a:bodyPr vert="horz" wrap="square" rtlCol="0" anchor="b" anchorCtr="1">
            <a:spAutoFit/>
          </a:bodyPr>
          <a:lstStyle/>
          <a:p>
            <a:r>
              <a:rPr lang="en-US" altLang="zh-CN" sz="2565" b="1" kern="1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that</a:t>
            </a:r>
            <a:endParaRPr lang="zh-CN" altLang="en-US" sz="2565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>
            <p:custDataLst>
              <p:tags r:id="rId8"/>
            </p:custDataLst>
          </p:nvPr>
        </p:nvSpPr>
        <p:spPr>
          <a:xfrm>
            <a:off x="3521626" y="4832306"/>
            <a:ext cx="699177" cy="486410"/>
          </a:xfrm>
          <a:prstGeom prst="rect">
            <a:avLst/>
          </a:prstGeom>
          <a:noFill/>
        </p:spPr>
        <p:txBody>
          <a:bodyPr vert="horz" wrap="square" rtlCol="0" anchor="b" anchorCtr="1">
            <a:spAutoFit/>
          </a:bodyPr>
          <a:lstStyle/>
          <a:p>
            <a:r>
              <a:rPr lang="en-US" altLang="zh-CN" sz="2565" b="1" kern="1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on</a:t>
            </a:r>
            <a:endParaRPr lang="zh-CN" altLang="en-US" sz="2565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>
            <p:custDataLst>
              <p:tags r:id="rId9"/>
            </p:custDataLst>
          </p:nvPr>
        </p:nvSpPr>
        <p:spPr>
          <a:xfrm>
            <a:off x="5034107" y="4832306"/>
            <a:ext cx="1975563" cy="486410"/>
          </a:xfrm>
          <a:prstGeom prst="rect">
            <a:avLst/>
          </a:prstGeom>
          <a:noFill/>
        </p:spPr>
        <p:txBody>
          <a:bodyPr vert="horz" wrap="square" rtlCol="0" anchor="b" anchorCtr="1">
            <a:spAutoFit/>
          </a:bodyPr>
          <a:lstStyle/>
          <a:p>
            <a:r>
              <a:rPr lang="en-US" altLang="zh-CN" sz="2565" b="1" kern="1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strengths</a:t>
            </a:r>
            <a:endParaRPr lang="zh-CN" altLang="en-US" sz="2565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>
            <p:custDataLst>
              <p:tags r:id="rId10"/>
            </p:custDataLst>
          </p:nvPr>
        </p:nvSpPr>
        <p:spPr>
          <a:xfrm>
            <a:off x="617007" y="5413570"/>
            <a:ext cx="2253566" cy="486410"/>
          </a:xfrm>
          <a:prstGeom prst="rect">
            <a:avLst/>
          </a:prstGeom>
          <a:noFill/>
        </p:spPr>
        <p:txBody>
          <a:bodyPr vert="horz" wrap="square" rtlCol="0" anchor="b" anchorCtr="1">
            <a:spAutoFit/>
          </a:bodyPr>
          <a:lstStyle/>
          <a:p>
            <a:r>
              <a:rPr lang="en-US" altLang="zh-CN" sz="2565" b="1" kern="1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confidence</a:t>
            </a:r>
            <a:endParaRPr lang="zh-CN" altLang="en-US" sz="2565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3382123" y="6006458"/>
            <a:ext cx="699177" cy="486410"/>
          </a:xfrm>
          <a:prstGeom prst="rect">
            <a:avLst/>
          </a:prstGeom>
          <a:noFill/>
        </p:spPr>
        <p:txBody>
          <a:bodyPr vert="horz" wrap="square" rtlCol="0" anchor="b" anchorCtr="1">
            <a:spAutoFit/>
          </a:bodyPr>
          <a:lstStyle/>
          <a:p>
            <a:r>
              <a:rPr lang="en-US" altLang="zh-CN" sz="2565" b="1" kern="1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ea typeface="微软雅黑" panose="020B0503020204020204" charset="-122"/>
              </a:rPr>
              <a:t>by</a:t>
            </a:r>
            <a:endParaRPr lang="zh-CN" altLang="en-US" sz="2565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5"/>
          <p:cNvSpPr txBox="1"/>
          <p:nvPr>
            <p:custDataLst>
              <p:tags r:id="rId1"/>
            </p:custDataLst>
          </p:nvPr>
        </p:nvSpPr>
        <p:spPr>
          <a:xfrm>
            <a:off x="293689" y="257175"/>
            <a:ext cx="1537970" cy="5835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2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Lead-in</a:t>
            </a: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887095" y="863600"/>
            <a:ext cx="109467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What we can learn from the video?</a:t>
            </a:r>
            <a:endParaRPr lang="en-US" altLang="zh-CN" sz="44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007745" y="1903095"/>
            <a:ext cx="10704830" cy="279971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4400" b="1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lang="zh-CN" altLang="en-US" sz="4400" b="1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on</a:t>
            </a:r>
            <a:r>
              <a:rPr lang="en-US" altLang="zh-CN" sz="4400" b="1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’</a:t>
            </a:r>
            <a:r>
              <a:rPr lang="zh-CN" altLang="en-US" sz="4400" b="1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t prejudge</a:t>
            </a:r>
            <a:r>
              <a:rPr lang="en-US" altLang="zh-CN" sz="4400" b="1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zh-CN" altLang="en-US" sz="4400" b="1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预判</a:t>
            </a:r>
            <a:r>
              <a:rPr lang="en-US" altLang="zh-CN" sz="4400" b="1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 thing or a person just by seeing what</a:t>
            </a:r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’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 </a:t>
            </a:r>
            <a:r>
              <a:rPr lang="zh-CN" altLang="en-US" sz="4400" b="1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on the surface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(表面) or by focusing on </a:t>
            </a:r>
            <a:r>
              <a:rPr lang="zh-CN" altLang="en-US" sz="4400" b="1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superficial details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alone.</a:t>
            </a:r>
            <a:endParaRPr lang="zh-CN" altLang="en-US" sz="4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57400" y="4973955"/>
            <a:ext cx="10322560" cy="1921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Text Box 4"/>
          <p:cNvSpPr txBox="1"/>
          <p:nvPr>
            <p:custDataLst>
              <p:tags r:id="rId3"/>
            </p:custDataLst>
          </p:nvPr>
        </p:nvSpPr>
        <p:spPr>
          <a:xfrm>
            <a:off x="2309786" y="857232"/>
            <a:ext cx="8032778" cy="768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4400" b="1">
                <a:latin typeface="Times New Roman" panose="02020603050405020304" charset="0"/>
              </a:rPr>
              <a:t>Don’t judge a </a:t>
            </a:r>
            <a:r>
              <a:rPr lang="en-US" altLang="zh-CN" sz="4400" b="1">
                <a:solidFill>
                  <a:srgbClr val="FF0000"/>
                </a:solidFill>
                <a:latin typeface="Times New Roman" panose="02020603050405020304" charset="0"/>
              </a:rPr>
              <a:t>book</a:t>
            </a:r>
            <a:r>
              <a:rPr lang="en-US" altLang="zh-CN" sz="4400" b="1">
                <a:latin typeface="Times New Roman" panose="02020603050405020304" charset="0"/>
              </a:rPr>
              <a:t> by its </a:t>
            </a:r>
            <a:r>
              <a:rPr lang="en-US" altLang="zh-CN" sz="4400" b="1">
                <a:solidFill>
                  <a:srgbClr val="FF0000"/>
                </a:solidFill>
                <a:latin typeface="Times New Roman" panose="02020603050405020304" charset="0"/>
              </a:rPr>
              <a:t>cover</a:t>
            </a:r>
            <a:endParaRPr lang="en-US" altLang="zh-CN" sz="4400" b="1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sp>
        <p:nvSpPr>
          <p:cNvPr id="7173" name="Text Box 6"/>
          <p:cNvSpPr txBox="1"/>
          <p:nvPr>
            <p:custDataLst>
              <p:tags r:id="rId4"/>
            </p:custDataLst>
          </p:nvPr>
        </p:nvSpPr>
        <p:spPr>
          <a:xfrm>
            <a:off x="1831340" y="2363143"/>
            <a:ext cx="85902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</a:rPr>
              <a:t>Don’t judge a ______ by his/her _________</a:t>
            </a:r>
            <a:endParaRPr lang="en-US" altLang="zh-CN" sz="3600" b="1">
              <a:latin typeface="Times New Roman" panose="02020603050405020304" charset="0"/>
            </a:endParaRPr>
          </a:p>
        </p:txBody>
      </p:sp>
      <p:sp>
        <p:nvSpPr>
          <p:cNvPr id="7174" name="AutoShape 7"/>
          <p:cNvSpPr/>
          <p:nvPr>
            <p:custDataLst>
              <p:tags r:id="rId5"/>
            </p:custDataLst>
          </p:nvPr>
        </p:nvSpPr>
        <p:spPr>
          <a:xfrm>
            <a:off x="5881686" y="1571612"/>
            <a:ext cx="287338" cy="720725"/>
          </a:xfrm>
          <a:prstGeom prst="curvedRightArrow">
            <a:avLst>
              <a:gd name="adj1" fmla="val 50165"/>
              <a:gd name="adj2" fmla="val 100331"/>
              <a:gd name="adj3" fmla="val 3333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3200">
              <a:latin typeface="Times New Roman" panose="02020603050405020304" charset="0"/>
            </a:endParaRPr>
          </a:p>
        </p:txBody>
      </p:sp>
      <p:sp>
        <p:nvSpPr>
          <p:cNvPr id="2056" name="Text Box 8"/>
          <p:cNvSpPr txBox="1"/>
          <p:nvPr>
            <p:custDataLst>
              <p:tags r:id="rId6"/>
            </p:custDataLst>
          </p:nvPr>
        </p:nvSpPr>
        <p:spPr>
          <a:xfrm>
            <a:off x="4674553" y="2285992"/>
            <a:ext cx="15036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charset="0"/>
              </a:rPr>
              <a:t>person</a:t>
            </a:r>
            <a:endParaRPr lang="en-US" altLang="zh-CN" sz="3600" b="1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sp>
        <p:nvSpPr>
          <p:cNvPr id="2057" name="Text Box 9"/>
          <p:cNvSpPr txBox="1"/>
          <p:nvPr>
            <p:custDataLst>
              <p:tags r:id="rId7"/>
            </p:custDataLst>
          </p:nvPr>
        </p:nvSpPr>
        <p:spPr>
          <a:xfrm>
            <a:off x="8229600" y="2359333"/>
            <a:ext cx="219202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</a:rPr>
              <a:t>appearance</a:t>
            </a:r>
            <a:endParaRPr lang="en-US" altLang="zh-CN" sz="3200" b="1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1524000" y="3500438"/>
            <a:ext cx="9144000" cy="3357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flipH="1">
            <a:off x="12255500" y="126492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74" grpId="0" bldLvl="0" animBg="1"/>
      <p:bldP spid="2056" grpId="0"/>
      <p:bldP spid="20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 l="2724" r="1960" b="61539"/>
          <a:stretch>
            <a:fillRect/>
          </a:stretch>
        </p:blipFill>
        <p:spPr bwMode="auto">
          <a:xfrm>
            <a:off x="1524000" y="2643182"/>
            <a:ext cx="914400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>
            <a:off x="6524628" y="3429000"/>
            <a:ext cx="3357586" cy="1588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1952596" y="3714752"/>
            <a:ext cx="5786478" cy="1588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1524000" y="714356"/>
            <a:ext cx="835914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200" b="1" smtClean="0"/>
              <a:t>Find the topic sentence of each paragraph</a:t>
            </a:r>
            <a:endParaRPr lang="en-US" altLang="zh-CN" sz="3200" b="1" smtClean="0"/>
          </a:p>
        </p:txBody>
      </p:sp>
      <p:sp>
        <p:nvSpPr>
          <p:cNvPr id="7" name="Text Box 7"/>
          <p:cNvSpPr txBox="1"/>
          <p:nvPr>
            <p:custDataLst>
              <p:tags r:id="rId6"/>
            </p:custDataLst>
          </p:nvPr>
        </p:nvSpPr>
        <p:spPr>
          <a:xfrm>
            <a:off x="1524000" y="0"/>
            <a:ext cx="309880" cy="58356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DAEDEF"/>
            </a:solidFill>
            <a:prstDash val="solid"/>
            <a:miter/>
            <a:headEnd type="none" w="med" len="med"/>
            <a:tailEnd type="none" w="med" len="med"/>
          </a:ln>
          <a:effectLst>
            <a:outerShdw dist="38100" dir="2699999" algn="tl" rotWithShape="0">
              <a:srgbClr val="000000">
                <a:alpha val="39998"/>
              </a:srgbClr>
            </a:outerShdw>
          </a:effectLst>
        </p:spPr>
        <p:txBody>
          <a:bodyPr wrap="none">
            <a:spAutoFit/>
          </a:bodyPr>
          <a:lstStyle/>
          <a:p>
            <a:endParaRPr lang="en-US" altLang="zh-CN" sz="3200" b="1" smtClean="0">
              <a:solidFill>
                <a:srgbClr val="4571D3"/>
              </a:solidFill>
              <a:latin typeface="Times New Roman" panose="02020603050405020304" charset="0"/>
            </a:endParaRPr>
          </a:p>
        </p:txBody>
      </p:sp>
      <p:sp>
        <p:nvSpPr>
          <p:cNvPr id="24" name="矩形 23"/>
          <p:cNvSpPr/>
          <p:nvPr>
            <p:custDataLst>
              <p:tags r:id="rId7"/>
            </p:custDataLst>
          </p:nvPr>
        </p:nvSpPr>
        <p:spPr>
          <a:xfrm>
            <a:off x="1524000" y="1928802"/>
            <a:ext cx="140335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smtClean="0"/>
              <a:t>Para.1</a:t>
            </a:r>
            <a:endParaRPr lang="en-US" altLang="zh-CN" sz="3200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 t="36264" r="1960"/>
          <a:stretch>
            <a:fillRect/>
          </a:stretch>
        </p:blipFill>
        <p:spPr bwMode="auto">
          <a:xfrm>
            <a:off x="1524000" y="1714488"/>
            <a:ext cx="914400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2024034" y="2285992"/>
            <a:ext cx="7858180" cy="1588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2024034" y="2643182"/>
            <a:ext cx="2500330" cy="1588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5"/>
            </p:custDataLst>
          </p:nvPr>
        </p:nvCxnSpPr>
        <p:spPr>
          <a:xfrm>
            <a:off x="2024034" y="3929066"/>
            <a:ext cx="7143800" cy="1588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524000" y="285728"/>
            <a:ext cx="18669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smtClean="0"/>
              <a:t>Para.2~3</a:t>
            </a:r>
            <a:endParaRPr lang="en-US" altLang="zh-CN" sz="3200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>
            <p:custDataLst>
              <p:tags r:id="rId1"/>
            </p:custDataLst>
          </p:nvPr>
        </p:nvCxnSpPr>
        <p:spPr>
          <a:xfrm>
            <a:off x="1738282" y="6499246"/>
            <a:ext cx="8143932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1666844" y="6713560"/>
            <a:ext cx="428628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523999" y="785794"/>
            <a:ext cx="9252859" cy="6072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2952728" y="1482296"/>
            <a:ext cx="6715172" cy="139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1738282" y="2232397"/>
            <a:ext cx="5357850" cy="139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1738282" y="4232667"/>
            <a:ext cx="8286808" cy="139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8667736" y="5982903"/>
            <a:ext cx="1214478" cy="139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9"/>
            </p:custDataLst>
          </p:nvPr>
        </p:nvCxnSpPr>
        <p:spPr>
          <a:xfrm>
            <a:off x="1738282" y="6232937"/>
            <a:ext cx="8143932" cy="139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1524000" y="0"/>
            <a:ext cx="18669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smtClean="0"/>
              <a:t>Para.4~7</a:t>
            </a:r>
            <a:endParaRPr lang="en-US" altLang="zh-CN" sz="3200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392" y="1136213"/>
            <a:ext cx="4231884" cy="480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58775" indent="-358775">
              <a:lnSpc>
                <a:spcPct val="120000"/>
              </a:lnSpc>
              <a:defRPr sz="3200" b="1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indent="0">
              <a:lnSpc>
                <a:spcPct val="250000"/>
              </a:lnSpc>
            </a:pPr>
            <a:r>
              <a:rPr lang="en-US" altLang="zh-CN" dirty="0" smtClean="0"/>
              <a:t>Part 1   (para. 1)</a:t>
            </a:r>
            <a:endParaRPr lang="en-US" altLang="zh-CN" dirty="0" smtClean="0"/>
          </a:p>
          <a:p>
            <a:pPr marL="0" indent="0">
              <a:lnSpc>
                <a:spcPct val="250000"/>
              </a:lnSpc>
            </a:pPr>
            <a:r>
              <a:rPr lang="en-US" altLang="zh-CN" dirty="0"/>
              <a:t>Part </a:t>
            </a:r>
            <a:r>
              <a:rPr lang="en-US" altLang="zh-CN" dirty="0" smtClean="0"/>
              <a:t>2   </a:t>
            </a:r>
            <a:r>
              <a:rPr lang="en-US" altLang="zh-CN" dirty="0"/>
              <a:t>(</a:t>
            </a:r>
            <a:r>
              <a:rPr lang="en-US" altLang="zh-CN" dirty="0" smtClean="0"/>
              <a:t>paras. ______)</a:t>
            </a:r>
            <a:endParaRPr lang="en-US" altLang="zh-CN" dirty="0"/>
          </a:p>
          <a:p>
            <a:pPr marL="0" indent="0">
              <a:lnSpc>
                <a:spcPct val="250000"/>
              </a:lnSpc>
            </a:pPr>
            <a:r>
              <a:rPr lang="en-US" altLang="zh-CN" dirty="0"/>
              <a:t>Part </a:t>
            </a:r>
            <a:r>
              <a:rPr lang="en-US" altLang="zh-CN" dirty="0" smtClean="0"/>
              <a:t>3   </a:t>
            </a:r>
            <a:r>
              <a:rPr lang="en-US" altLang="zh-CN" dirty="0"/>
              <a:t>(paras. ______)</a:t>
            </a:r>
            <a:endParaRPr lang="en-US" altLang="zh-CN" dirty="0"/>
          </a:p>
          <a:p>
            <a:pPr marL="0" indent="0">
              <a:lnSpc>
                <a:spcPct val="250000"/>
              </a:lnSpc>
            </a:pPr>
            <a:r>
              <a:rPr lang="en-US" altLang="zh-CN" dirty="0" smtClean="0"/>
              <a:t>Part 4   </a:t>
            </a:r>
            <a:r>
              <a:rPr lang="en-US" altLang="zh-CN" dirty="0"/>
              <a:t>(para. </a:t>
            </a:r>
            <a:r>
              <a:rPr lang="en-US" altLang="zh-CN" dirty="0" smtClean="0"/>
              <a:t>7)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269615" y="163830"/>
            <a:ext cx="83699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 the article to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analyze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its structure and summarize the main idea of each part.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30493" y="2855530"/>
            <a:ext cx="97081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2-3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30493" y="4098818"/>
            <a:ext cx="970819" cy="641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4-6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65240" y="3764002"/>
            <a:ext cx="6563464" cy="1076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We have ________ to deal with these external influences.</a:t>
            </a:r>
            <a:endParaRPr lang="en-US" altLang="zh-CN" sz="3200" b="1" dirty="0" smtClean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65240" y="2621818"/>
            <a:ext cx="6563464" cy="1076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There are two _________ behind these negative thoughts.</a:t>
            </a:r>
            <a:endParaRPr lang="en-US" altLang="zh-CN" sz="3200" b="1" dirty="0" smtClean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65240" y="1481038"/>
            <a:ext cx="6563464" cy="1076325"/>
          </a:xfrm>
          <a:prstGeom prst="rect">
            <a:avLst/>
          </a:prstGeom>
          <a:solidFill>
            <a:srgbClr val="EDEDED"/>
          </a:solidFill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________________ about physical appearance have</a:t>
            </a:r>
            <a:r>
              <a:rPr lang="en-US" altLang="zh-CN" sz="3200" b="1" u="sng" dirty="0" smtClean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</a:t>
            </a:r>
            <a:r>
              <a:rPr lang="en-US" altLang="zh-CN" sz="3200" b="1" dirty="0" smtClean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effects.</a:t>
            </a:r>
            <a:endParaRPr lang="en-US" altLang="zh-CN" sz="3200" b="1" dirty="0" smtClean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65240" y="4906186"/>
            <a:ext cx="6563464" cy="1568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Learn to see _______________ about yourself and you will soon begin to _____________ just the way you are.</a:t>
            </a:r>
            <a:endParaRPr lang="en-US" altLang="zh-CN" sz="3200" b="1" dirty="0" smtClean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1" y="404397"/>
            <a:ext cx="2723948" cy="9066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23840" y="139636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Dark thoughts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01610" y="255714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causes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50075" y="37312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ways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78395" y="485267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good things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30495" y="58908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love yourself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7" name="23-11-21高一英语音频-P53-54 B1U4 Extended reading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8745" y="5154295"/>
            <a:ext cx="854710" cy="8547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393430" y="1972310"/>
            <a:ext cx="1631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negative</a:t>
            </a:r>
            <a:endParaRPr lang="en-US" altLang="zh-CN" sz="32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5" dur="21870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66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7" grpId="0"/>
      <p:bldP spid="8" grpId="0"/>
      <p:bldP spid="11" grpId="0" bldLvl="0" animBg="1"/>
      <p:bldP spid="12" grpId="0" bldLvl="0" animBg="1"/>
      <p:bldP spid="13" grpId="0" bldLvl="0" animBg="1"/>
      <p:bldP spid="14" grpId="0" bldLvl="0" animBg="1"/>
      <p:bldP spid="3" grpId="0"/>
      <p:bldP spid="3" grpId="1"/>
      <p:bldP spid="4" grpId="0"/>
      <p:bldP spid="4" grpId="1"/>
      <p:bldP spid="5" grpId="0"/>
      <p:bldP spid="5" grpId="1"/>
      <p:bldP spid="9" grpId="0"/>
      <p:bldP spid="9" grpId="1"/>
      <p:bldP spid="10" grpId="0"/>
      <p:bldP spid="10" grpId="1"/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989" t="4318" r="2536" b="7175"/>
          <a:stretch>
            <a:fillRect/>
          </a:stretch>
        </p:blipFill>
        <p:spPr>
          <a:xfrm>
            <a:off x="128693" y="114300"/>
            <a:ext cx="5766647" cy="6458373"/>
          </a:xfrm>
          <a:prstGeom prst="rect">
            <a:avLst/>
          </a:prstGeom>
        </p:spPr>
      </p:pic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1935480" y="1408007"/>
            <a:ext cx="2814320" cy="739140"/>
          </a:xfrm>
          <a:prstGeom prst="roundRect">
            <a:avLst/>
          </a:prstGeom>
        </p:spPr>
        <p:style>
          <a:lnRef idx="2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1207" t="11461" r="11726"/>
          <a:stretch>
            <a:fillRect/>
          </a:stretch>
        </p:blipFill>
        <p:spPr>
          <a:xfrm>
            <a:off x="5814060" y="114300"/>
            <a:ext cx="5865707" cy="6417733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269240" y="164253"/>
            <a:ext cx="5544820" cy="23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000327" y="246380"/>
            <a:ext cx="554482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6000327" y="4964853"/>
            <a:ext cx="567944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239607" y="2661073"/>
            <a:ext cx="5544820" cy="407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2036233" y="1429173"/>
            <a:ext cx="4091093" cy="693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/>
              <a:t>Introduction</a:t>
            </a:r>
            <a:endParaRPr lang="en-US" altLang="zh-CN" sz="3200" b="1"/>
          </a:p>
        </p:txBody>
      </p:sp>
      <p:sp>
        <p:nvSpPr>
          <p:cNvPr id="5" name="圆角矩形 4"/>
          <p:cNvSpPr/>
          <p:nvPr>
            <p:custDataLst>
              <p:tags r:id="rId11"/>
            </p:custDataLst>
          </p:nvPr>
        </p:nvSpPr>
        <p:spPr>
          <a:xfrm>
            <a:off x="7727527" y="2823633"/>
            <a:ext cx="2814320" cy="739140"/>
          </a:xfrm>
          <a:prstGeom prst="roundRect">
            <a:avLst/>
          </a:prstGeom>
        </p:spPr>
        <p:style>
          <a:lnRef idx="2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4" name="圆角矩形 3"/>
          <p:cNvSpPr/>
          <p:nvPr>
            <p:custDataLst>
              <p:tags r:id="rId12"/>
            </p:custDataLst>
          </p:nvPr>
        </p:nvSpPr>
        <p:spPr>
          <a:xfrm>
            <a:off x="2927773" y="5992707"/>
            <a:ext cx="2814320" cy="739140"/>
          </a:xfrm>
          <a:prstGeom prst="roundRect">
            <a:avLst/>
          </a:prstGeom>
        </p:spPr>
        <p:style>
          <a:lnRef idx="2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3215640" y="6118013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Causes</a:t>
            </a:r>
            <a:endParaRPr lang="en-US" altLang="zh-CN" sz="3200" b="1"/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8016240" y="2853267"/>
            <a:ext cx="332570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Solutions</a:t>
            </a:r>
            <a:endParaRPr lang="en-US" altLang="zh-CN" sz="3200" b="1"/>
          </a:p>
        </p:txBody>
      </p:sp>
      <p:sp>
        <p:nvSpPr>
          <p:cNvPr id="6" name="圆角矩形 5"/>
          <p:cNvSpPr/>
          <p:nvPr>
            <p:custDataLst>
              <p:tags r:id="rId15"/>
            </p:custDataLst>
          </p:nvPr>
        </p:nvSpPr>
        <p:spPr>
          <a:xfrm>
            <a:off x="7536180" y="5637107"/>
            <a:ext cx="2814320" cy="739140"/>
          </a:xfrm>
          <a:prstGeom prst="roundRect">
            <a:avLst/>
          </a:prstGeom>
        </p:spPr>
        <p:style>
          <a:lnRef idx="2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20" name="文本框 19"/>
          <p:cNvSpPr txBox="1"/>
          <p:nvPr>
            <p:custDataLst>
              <p:tags r:id="rId16"/>
            </p:custDataLst>
          </p:nvPr>
        </p:nvSpPr>
        <p:spPr>
          <a:xfrm>
            <a:off x="7631853" y="569976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Conclusion</a:t>
            </a:r>
            <a:endParaRPr lang="en-US" altLang="zh-CN" sz="32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0" grpId="0" bldLvl="0" animBg="1"/>
      <p:bldP spid="11" grpId="0" bldLvl="0" animBg="1"/>
      <p:bldP spid="15" grpId="0" bldLvl="0" animBg="1"/>
      <p:bldP spid="17" grpId="0"/>
      <p:bldP spid="5" grpId="0" bldLvl="0" animBg="1"/>
      <p:bldP spid="4" grpId="0" bldLvl="0" animBg="1"/>
      <p:bldP spid="18" grpId="0"/>
      <p:bldP spid="19" grpId="0"/>
      <p:bldP spid="6" grpId="0" bldLvl="0" animBg="1"/>
      <p:bldP spid="20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AS_UNIQUEID" val="1935"/>
</p:tagLst>
</file>

<file path=ppt/tags/tag1000.xml><?xml version="1.0" encoding="utf-8"?>
<p:tagLst xmlns:p="http://schemas.openxmlformats.org/presentationml/2006/main">
  <p:tag name="AS_UNIQUEID" val="389"/>
</p:tagLst>
</file>

<file path=ppt/tags/tag1001.xml><?xml version="1.0" encoding="utf-8"?>
<p:tagLst xmlns:p="http://schemas.openxmlformats.org/presentationml/2006/main">
  <p:tag name="AS_UNIQUEID" val="390"/>
</p:tagLst>
</file>

<file path=ppt/tags/tag1002.xml><?xml version="1.0" encoding="utf-8"?>
<p:tagLst xmlns:p="http://schemas.openxmlformats.org/presentationml/2006/main">
  <p:tag name="AS_UNIQUEID" val="392"/>
</p:tagLst>
</file>

<file path=ppt/tags/tag1003.xml><?xml version="1.0" encoding="utf-8"?>
<p:tagLst xmlns:p="http://schemas.openxmlformats.org/presentationml/2006/main">
  <p:tag name="AS_UNIQUEID" val="393"/>
</p:tagLst>
</file>

<file path=ppt/tags/tag1004.xml><?xml version="1.0" encoding="utf-8"?>
<p:tagLst xmlns:p="http://schemas.openxmlformats.org/presentationml/2006/main">
  <p:tag name="AS_UNIQUEID" val="394"/>
</p:tagLst>
</file>

<file path=ppt/tags/tag1005.xml><?xml version="1.0" encoding="utf-8"?>
<p:tagLst xmlns:p="http://schemas.openxmlformats.org/presentationml/2006/main">
  <p:tag name="AS_UNIQUEID" val="396"/>
</p:tagLst>
</file>

<file path=ppt/tags/tag1006.xml><?xml version="1.0" encoding="utf-8"?>
<p:tagLst xmlns:p="http://schemas.openxmlformats.org/presentationml/2006/main">
  <p:tag name="AS_UNIQUEID" val="397"/>
</p:tagLst>
</file>

<file path=ppt/tags/tag1007.xml><?xml version="1.0" encoding="utf-8"?>
<p:tagLst xmlns:p="http://schemas.openxmlformats.org/presentationml/2006/main">
  <p:tag name="AS_UNIQUEID" val="398"/>
</p:tagLst>
</file>

<file path=ppt/tags/tag1008.xml><?xml version="1.0" encoding="utf-8"?>
<p:tagLst xmlns:p="http://schemas.openxmlformats.org/presentationml/2006/main">
  <p:tag name="AS_UNIQUEID" val="399"/>
</p:tagLst>
</file>

<file path=ppt/tags/tag1009.xml><?xml version="1.0" encoding="utf-8"?>
<p:tagLst xmlns:p="http://schemas.openxmlformats.org/presentationml/2006/main">
  <p:tag name="AS_UNIQUEID" val="400"/>
</p:tagLst>
</file>

<file path=ppt/tags/tag101.xml><?xml version="1.0" encoding="utf-8"?>
<p:tagLst xmlns:p="http://schemas.openxmlformats.org/presentationml/2006/main">
  <p:tag name="AS_UNIQUEID" val="1936"/>
</p:tagLst>
</file>

<file path=ppt/tags/tag1010.xml><?xml version="1.0" encoding="utf-8"?>
<p:tagLst xmlns:p="http://schemas.openxmlformats.org/presentationml/2006/main">
  <p:tag name="AS_UNIQUEID" val="401"/>
</p:tagLst>
</file>

<file path=ppt/tags/tag1011.xml><?xml version="1.0" encoding="utf-8"?>
<p:tagLst xmlns:p="http://schemas.openxmlformats.org/presentationml/2006/main">
  <p:tag name="AS_UNIQUEID" val="403"/>
</p:tagLst>
</file>

<file path=ppt/tags/tag1012.xml><?xml version="1.0" encoding="utf-8"?>
<p:tagLst xmlns:p="http://schemas.openxmlformats.org/presentationml/2006/main">
  <p:tag name="AS_UNIQUEID" val="404"/>
</p:tagLst>
</file>

<file path=ppt/tags/tag1013.xml><?xml version="1.0" encoding="utf-8"?>
<p:tagLst xmlns:p="http://schemas.openxmlformats.org/presentationml/2006/main">
  <p:tag name="AS_UNIQUEID" val="405"/>
</p:tagLst>
</file>

<file path=ppt/tags/tag1014.xml><?xml version="1.0" encoding="utf-8"?>
<p:tagLst xmlns:p="http://schemas.openxmlformats.org/presentationml/2006/main">
  <p:tag name="AS_UNIQUEID" val="406"/>
</p:tagLst>
</file>

<file path=ppt/tags/tag1015.xml><?xml version="1.0" encoding="utf-8"?>
<p:tagLst xmlns:p="http://schemas.openxmlformats.org/presentationml/2006/main">
  <p:tag name="AS_UNIQUEID" val="407"/>
</p:tagLst>
</file>

<file path=ppt/tags/tag1016.xml><?xml version="1.0" encoding="utf-8"?>
<p:tagLst xmlns:p="http://schemas.openxmlformats.org/presentationml/2006/main">
  <p:tag name="AS_UNIQUEID" val="408"/>
</p:tagLst>
</file>

<file path=ppt/tags/tag1017.xml><?xml version="1.0" encoding="utf-8"?>
<p:tagLst xmlns:p="http://schemas.openxmlformats.org/presentationml/2006/main">
  <p:tag name="AS_UNIQUEID" val="410"/>
</p:tagLst>
</file>

<file path=ppt/tags/tag1018.xml><?xml version="1.0" encoding="utf-8"?>
<p:tagLst xmlns:p="http://schemas.openxmlformats.org/presentationml/2006/main">
  <p:tag name="AS_UNIQUEID" val="411"/>
</p:tagLst>
</file>

<file path=ppt/tags/tag1019.xml><?xml version="1.0" encoding="utf-8"?>
<p:tagLst xmlns:p="http://schemas.openxmlformats.org/presentationml/2006/main">
  <p:tag name="AS_UNIQUEID" val="412"/>
</p:tagLst>
</file>

<file path=ppt/tags/tag102.xml><?xml version="1.0" encoding="utf-8"?>
<p:tagLst xmlns:p="http://schemas.openxmlformats.org/presentationml/2006/main">
  <p:tag name="AS_UNIQUEID" val="1937"/>
</p:tagLst>
</file>

<file path=ppt/tags/tag1020.xml><?xml version="1.0" encoding="utf-8"?>
<p:tagLst xmlns:p="http://schemas.openxmlformats.org/presentationml/2006/main">
  <p:tag name="AS_UNIQUEID" val="413"/>
</p:tagLst>
</file>

<file path=ppt/tags/tag1021.xml><?xml version="1.0" encoding="utf-8"?>
<p:tagLst xmlns:p="http://schemas.openxmlformats.org/presentationml/2006/main">
  <p:tag name="AS_UNIQUEID" val="414"/>
</p:tagLst>
</file>

<file path=ppt/tags/tag1022.xml><?xml version="1.0" encoding="utf-8"?>
<p:tagLst xmlns:p="http://schemas.openxmlformats.org/presentationml/2006/main">
  <p:tag name="AS_UNIQUEID" val="416"/>
</p:tagLst>
</file>

<file path=ppt/tags/tag1023.xml><?xml version="1.0" encoding="utf-8"?>
<p:tagLst xmlns:p="http://schemas.openxmlformats.org/presentationml/2006/main">
  <p:tag name="AS_UNIQUEID" val="417"/>
</p:tagLst>
</file>

<file path=ppt/tags/tag1024.xml><?xml version="1.0" encoding="utf-8"?>
<p:tagLst xmlns:p="http://schemas.openxmlformats.org/presentationml/2006/main">
  <p:tag name="AS_UNIQUEID" val="418"/>
</p:tagLst>
</file>

<file path=ppt/tags/tag1025.xml><?xml version="1.0" encoding="utf-8"?>
<p:tagLst xmlns:p="http://schemas.openxmlformats.org/presentationml/2006/main">
  <p:tag name="AS_UNIQUEID" val="419"/>
</p:tagLst>
</file>

<file path=ppt/tags/tag1026.xml><?xml version="1.0" encoding="utf-8"?>
<p:tagLst xmlns:p="http://schemas.openxmlformats.org/presentationml/2006/main">
  <p:tag name="AS_UNIQUEID" val="420"/>
</p:tagLst>
</file>

<file path=ppt/tags/tag1027.xml><?xml version="1.0" encoding="utf-8"?>
<p:tagLst xmlns:p="http://schemas.openxmlformats.org/presentationml/2006/main">
  <p:tag name="AS_UNIQUEID" val="422"/>
</p:tagLst>
</file>

<file path=ppt/tags/tag1028.xml><?xml version="1.0" encoding="utf-8"?>
<p:tagLst xmlns:p="http://schemas.openxmlformats.org/presentationml/2006/main">
  <p:tag name="AS_UNIQUEID" val="423"/>
</p:tagLst>
</file>

<file path=ppt/tags/tag1029.xml><?xml version="1.0" encoding="utf-8"?>
<p:tagLst xmlns:p="http://schemas.openxmlformats.org/presentationml/2006/main">
  <p:tag name="AS_UNIQUEID" val="424"/>
</p:tagLst>
</file>

<file path=ppt/tags/tag103.xml><?xml version="1.0" encoding="utf-8"?>
<p:tagLst xmlns:p="http://schemas.openxmlformats.org/presentationml/2006/main">
  <p:tag name="AS_UNIQUEID" val="1938"/>
</p:tagLst>
</file>

<file path=ppt/tags/tag1030.xml><?xml version="1.0" encoding="utf-8"?>
<p:tagLst xmlns:p="http://schemas.openxmlformats.org/presentationml/2006/main">
  <p:tag name="AS_UNIQUEID" val="425"/>
</p:tagLst>
</file>

<file path=ppt/tags/tag1031.xml><?xml version="1.0" encoding="utf-8"?>
<p:tagLst xmlns:p="http://schemas.openxmlformats.org/presentationml/2006/main">
  <p:tag name="AS_UNIQUEID" val="426"/>
</p:tagLst>
</file>

<file path=ppt/tags/tag1032.xml><?xml version="1.0" encoding="utf-8"?>
<p:tagLst xmlns:p="http://schemas.openxmlformats.org/presentationml/2006/main">
  <p:tag name="AS_UNIQUEID" val="427"/>
</p:tagLst>
</file>

<file path=ppt/tags/tag1033.xml><?xml version="1.0" encoding="utf-8"?>
<p:tagLst xmlns:p="http://schemas.openxmlformats.org/presentationml/2006/main">
  <p:tag name="AS_UNIQUEID" val="1224"/>
</p:tagLst>
</file>

<file path=ppt/tags/tag1034.xml><?xml version="1.0" encoding="utf-8"?>
<p:tagLst xmlns:p="http://schemas.openxmlformats.org/presentationml/2006/main">
  <p:tag name="AS_UNIQUEID" val="3324"/>
</p:tagLst>
</file>

<file path=ppt/tags/tag1035.xml><?xml version="1.0" encoding="utf-8"?>
<p:tagLst xmlns:p="http://schemas.openxmlformats.org/presentationml/2006/main">
  <p:tag name="AS_UNIQUEID" val="201"/>
</p:tagLst>
</file>

<file path=ppt/tags/tag1036.xml><?xml version="1.0" encoding="utf-8"?>
<p:tagLst xmlns:p="http://schemas.openxmlformats.org/presentationml/2006/main">
  <p:tag name="AS_UNIQUEID" val="202"/>
</p:tagLst>
</file>

<file path=ppt/tags/tag1037.xml><?xml version="1.0" encoding="utf-8"?>
<p:tagLst xmlns:p="http://schemas.openxmlformats.org/presentationml/2006/main">
  <p:tag name="AS_UNIQUEID" val="203"/>
</p:tagLst>
</file>

<file path=ppt/tags/tag1038.xml><?xml version="1.0" encoding="utf-8"?>
<p:tagLst xmlns:p="http://schemas.openxmlformats.org/presentationml/2006/main">
  <p:tag name="AS_UNIQUEID" val="204"/>
</p:tagLst>
</file>

<file path=ppt/tags/tag1039.xml><?xml version="1.0" encoding="utf-8"?>
<p:tagLst xmlns:p="http://schemas.openxmlformats.org/presentationml/2006/main">
  <p:tag name="AS_UNIQUEID" val="205"/>
</p:tagLst>
</file>

<file path=ppt/tags/tag104.xml><?xml version="1.0" encoding="utf-8"?>
<p:tagLst xmlns:p="http://schemas.openxmlformats.org/presentationml/2006/main">
  <p:tag name="AS_UNIQUEID" val="1939"/>
</p:tagLst>
</file>

<file path=ppt/tags/tag1040.xml><?xml version="1.0" encoding="utf-8"?>
<p:tagLst xmlns:p="http://schemas.openxmlformats.org/presentationml/2006/main">
  <p:tag name="AS_UNIQUEID" val="207"/>
</p:tagLst>
</file>

<file path=ppt/tags/tag1041.xml><?xml version="1.0" encoding="utf-8"?>
<p:tagLst xmlns:p="http://schemas.openxmlformats.org/presentationml/2006/main">
  <p:tag name="AS_UNIQUEID" val="208"/>
</p:tagLst>
</file>

<file path=ppt/tags/tag1042.xml><?xml version="1.0" encoding="utf-8"?>
<p:tagLst xmlns:p="http://schemas.openxmlformats.org/presentationml/2006/main">
  <p:tag name="AS_UNIQUEID" val="209"/>
</p:tagLst>
</file>

<file path=ppt/tags/tag1043.xml><?xml version="1.0" encoding="utf-8"?>
<p:tagLst xmlns:p="http://schemas.openxmlformats.org/presentationml/2006/main">
  <p:tag name="AS_UNIQUEID" val="210"/>
</p:tagLst>
</file>

<file path=ppt/tags/tag1044.xml><?xml version="1.0" encoding="utf-8"?>
<p:tagLst xmlns:p="http://schemas.openxmlformats.org/presentationml/2006/main">
  <p:tag name="AS_UNIQUEID" val="211"/>
</p:tagLst>
</file>

<file path=ppt/tags/tag1045.xml><?xml version="1.0" encoding="utf-8"?>
<p:tagLst xmlns:p="http://schemas.openxmlformats.org/presentationml/2006/main">
  <p:tag name="AS_UNIQUEID" val="213"/>
</p:tagLst>
</file>

<file path=ppt/tags/tag1046.xml><?xml version="1.0" encoding="utf-8"?>
<p:tagLst xmlns:p="http://schemas.openxmlformats.org/presentationml/2006/main">
  <p:tag name="AS_UNIQUEID" val="214"/>
</p:tagLst>
</file>

<file path=ppt/tags/tag1047.xml><?xml version="1.0" encoding="utf-8"?>
<p:tagLst xmlns:p="http://schemas.openxmlformats.org/presentationml/2006/main">
  <p:tag name="AS_UNIQUEID" val="215"/>
</p:tagLst>
</file>

<file path=ppt/tags/tag1048.xml><?xml version="1.0" encoding="utf-8"?>
<p:tagLst xmlns:p="http://schemas.openxmlformats.org/presentationml/2006/main">
  <p:tag name="AS_UNIQUEID" val="216"/>
</p:tagLst>
</file>

<file path=ppt/tags/tag1049.xml><?xml version="1.0" encoding="utf-8"?>
<p:tagLst xmlns:p="http://schemas.openxmlformats.org/presentationml/2006/main">
  <p:tag name="AS_UNIQUEID" val="217"/>
</p:tagLst>
</file>

<file path=ppt/tags/tag105.xml><?xml version="1.0" encoding="utf-8"?>
<p:tagLst xmlns:p="http://schemas.openxmlformats.org/presentationml/2006/main">
  <p:tag name="AS_UNIQUEID" val="1940"/>
</p:tagLst>
</file>

<file path=ppt/tags/tag1050.xml><?xml version="1.0" encoding="utf-8"?>
<p:tagLst xmlns:p="http://schemas.openxmlformats.org/presentationml/2006/main">
  <p:tag name="AS_UNIQUEID" val="219"/>
</p:tagLst>
</file>

<file path=ppt/tags/tag1051.xml><?xml version="1.0" encoding="utf-8"?>
<p:tagLst xmlns:p="http://schemas.openxmlformats.org/presentationml/2006/main">
  <p:tag name="AS_UNIQUEID" val="220"/>
</p:tagLst>
</file>

<file path=ppt/tags/tag1052.xml><?xml version="1.0" encoding="utf-8"?>
<p:tagLst xmlns:p="http://schemas.openxmlformats.org/presentationml/2006/main">
  <p:tag name="AS_UNIQUEID" val="221"/>
</p:tagLst>
</file>

<file path=ppt/tags/tag1053.xml><?xml version="1.0" encoding="utf-8"?>
<p:tagLst xmlns:p="http://schemas.openxmlformats.org/presentationml/2006/main">
  <p:tag name="AS_UNIQUEID" val="222"/>
</p:tagLst>
</file>

<file path=ppt/tags/tag1054.xml><?xml version="1.0" encoding="utf-8"?>
<p:tagLst xmlns:p="http://schemas.openxmlformats.org/presentationml/2006/main">
  <p:tag name="AS_UNIQUEID" val="223"/>
</p:tagLst>
</file>

<file path=ppt/tags/tag1055.xml><?xml version="1.0" encoding="utf-8"?>
<p:tagLst xmlns:p="http://schemas.openxmlformats.org/presentationml/2006/main">
  <p:tag name="AS_UNIQUEID" val="224"/>
</p:tagLst>
</file>

<file path=ppt/tags/tag1056.xml><?xml version="1.0" encoding="utf-8"?>
<p:tagLst xmlns:p="http://schemas.openxmlformats.org/presentationml/2006/main">
  <p:tag name="AS_UNIQUEID" val="226"/>
</p:tagLst>
</file>

<file path=ppt/tags/tag1057.xml><?xml version="1.0" encoding="utf-8"?>
<p:tagLst xmlns:p="http://schemas.openxmlformats.org/presentationml/2006/main">
  <p:tag name="AS_UNIQUEID" val="227"/>
</p:tagLst>
</file>

<file path=ppt/tags/tag1058.xml><?xml version="1.0" encoding="utf-8"?>
<p:tagLst xmlns:p="http://schemas.openxmlformats.org/presentationml/2006/main">
  <p:tag name="AS_UNIQUEID" val="228"/>
</p:tagLst>
</file>

<file path=ppt/tags/tag1059.xml><?xml version="1.0" encoding="utf-8"?>
<p:tagLst xmlns:p="http://schemas.openxmlformats.org/presentationml/2006/main">
  <p:tag name="AS_UNIQUEID" val="229"/>
</p:tagLst>
</file>

<file path=ppt/tags/tag106.xml><?xml version="1.0" encoding="utf-8"?>
<p:tagLst xmlns:p="http://schemas.openxmlformats.org/presentationml/2006/main">
  <p:tag name="AS_UNIQUEID" val="1942"/>
</p:tagLst>
</file>

<file path=ppt/tags/tag1060.xml><?xml version="1.0" encoding="utf-8"?>
<p:tagLst xmlns:p="http://schemas.openxmlformats.org/presentationml/2006/main">
  <p:tag name="AS_UNIQUEID" val="230"/>
</p:tagLst>
</file>

<file path=ppt/tags/tag1061.xml><?xml version="1.0" encoding="utf-8"?>
<p:tagLst xmlns:p="http://schemas.openxmlformats.org/presentationml/2006/main">
  <p:tag name="AS_UNIQUEID" val="231"/>
</p:tagLst>
</file>

<file path=ppt/tags/tag1062.xml><?xml version="1.0" encoding="utf-8"?>
<p:tagLst xmlns:p="http://schemas.openxmlformats.org/presentationml/2006/main">
  <p:tag name="AS_UNIQUEID" val="232"/>
</p:tagLst>
</file>

<file path=ppt/tags/tag1063.xml><?xml version="1.0" encoding="utf-8"?>
<p:tagLst xmlns:p="http://schemas.openxmlformats.org/presentationml/2006/main">
  <p:tag name="AS_UNIQUEID" val="233"/>
</p:tagLst>
</file>

<file path=ppt/tags/tag1064.xml><?xml version="1.0" encoding="utf-8"?>
<p:tagLst xmlns:p="http://schemas.openxmlformats.org/presentationml/2006/main">
  <p:tag name="AS_UNIQUEID" val="235"/>
</p:tagLst>
</file>

<file path=ppt/tags/tag1065.xml><?xml version="1.0" encoding="utf-8"?>
<p:tagLst xmlns:p="http://schemas.openxmlformats.org/presentationml/2006/main">
  <p:tag name="AS_UNIQUEID" val="236"/>
</p:tagLst>
</file>

<file path=ppt/tags/tag1066.xml><?xml version="1.0" encoding="utf-8"?>
<p:tagLst xmlns:p="http://schemas.openxmlformats.org/presentationml/2006/main">
  <p:tag name="AS_UNIQUEID" val="237"/>
</p:tagLst>
</file>

<file path=ppt/tags/tag1067.xml><?xml version="1.0" encoding="utf-8"?>
<p:tagLst xmlns:p="http://schemas.openxmlformats.org/presentationml/2006/main">
  <p:tag name="AS_UNIQUEID" val="238"/>
</p:tagLst>
</file>

<file path=ppt/tags/tag1068.xml><?xml version="1.0" encoding="utf-8"?>
<p:tagLst xmlns:p="http://schemas.openxmlformats.org/presentationml/2006/main">
  <p:tag name="AS_UNIQUEID" val="240"/>
</p:tagLst>
</file>

<file path=ppt/tags/tag1069.xml><?xml version="1.0" encoding="utf-8"?>
<p:tagLst xmlns:p="http://schemas.openxmlformats.org/presentationml/2006/main">
  <p:tag name="AS_UNIQUEID" val="241"/>
</p:tagLst>
</file>

<file path=ppt/tags/tag107.xml><?xml version="1.0" encoding="utf-8"?>
<p:tagLst xmlns:p="http://schemas.openxmlformats.org/presentationml/2006/main">
  <p:tag name="AS_UNIQUEID" val="1943"/>
</p:tagLst>
</file>

<file path=ppt/tags/tag1070.xml><?xml version="1.0" encoding="utf-8"?>
<p:tagLst xmlns:p="http://schemas.openxmlformats.org/presentationml/2006/main">
  <p:tag name="AS_UNIQUEID" val="242"/>
</p:tagLst>
</file>

<file path=ppt/tags/tag1071.xml><?xml version="1.0" encoding="utf-8"?>
<p:tagLst xmlns:p="http://schemas.openxmlformats.org/presentationml/2006/main">
  <p:tag name="AS_UNIQUEID" val="244"/>
</p:tagLst>
</file>

<file path=ppt/tags/tag1072.xml><?xml version="1.0" encoding="utf-8"?>
<p:tagLst xmlns:p="http://schemas.openxmlformats.org/presentationml/2006/main">
  <p:tag name="AS_UNIQUEID" val="245"/>
</p:tagLst>
</file>

<file path=ppt/tags/tag1073.xml><?xml version="1.0" encoding="utf-8"?>
<p:tagLst xmlns:p="http://schemas.openxmlformats.org/presentationml/2006/main">
  <p:tag name="AS_UNIQUEID" val="246"/>
</p:tagLst>
</file>

<file path=ppt/tags/tag1074.xml><?xml version="1.0" encoding="utf-8"?>
<p:tagLst xmlns:p="http://schemas.openxmlformats.org/presentationml/2006/main">
  <p:tag name="AS_UNIQUEID" val="247"/>
</p:tagLst>
</file>

<file path=ppt/tags/tag1075.xml><?xml version="1.0" encoding="utf-8"?>
<p:tagLst xmlns:p="http://schemas.openxmlformats.org/presentationml/2006/main">
  <p:tag name="AS_UNIQUEID" val="248"/>
</p:tagLst>
</file>

<file path=ppt/tags/tag1076.xml><?xml version="1.0" encoding="utf-8"?>
<p:tagLst xmlns:p="http://schemas.openxmlformats.org/presentationml/2006/main">
  <p:tag name="AS_UNIQUEID" val="249"/>
</p:tagLst>
</file>

<file path=ppt/tags/tag1077.xml><?xml version="1.0" encoding="utf-8"?>
<p:tagLst xmlns:p="http://schemas.openxmlformats.org/presentationml/2006/main">
  <p:tag name="AS_UNIQUEID" val="251"/>
</p:tagLst>
</file>

<file path=ppt/tags/tag1078.xml><?xml version="1.0" encoding="utf-8"?>
<p:tagLst xmlns:p="http://schemas.openxmlformats.org/presentationml/2006/main">
  <p:tag name="AS_UNIQUEID" val="252"/>
</p:tagLst>
</file>

<file path=ppt/tags/tag1079.xml><?xml version="1.0" encoding="utf-8"?>
<p:tagLst xmlns:p="http://schemas.openxmlformats.org/presentationml/2006/main">
  <p:tag name="AS_UNIQUEID" val="253"/>
</p:tagLst>
</file>

<file path=ppt/tags/tag108.xml><?xml version="1.0" encoding="utf-8"?>
<p:tagLst xmlns:p="http://schemas.openxmlformats.org/presentationml/2006/main">
  <p:tag name="AS_UNIQUEID" val="1944"/>
</p:tagLst>
</file>

<file path=ppt/tags/tag1080.xml><?xml version="1.0" encoding="utf-8"?>
<p:tagLst xmlns:p="http://schemas.openxmlformats.org/presentationml/2006/main">
  <p:tag name="AS_UNIQUEID" val="254"/>
</p:tagLst>
</file>

<file path=ppt/tags/tag1081.xml><?xml version="1.0" encoding="utf-8"?>
<p:tagLst xmlns:p="http://schemas.openxmlformats.org/presentationml/2006/main">
  <p:tag name="AS_UNIQUEID" val="255"/>
</p:tagLst>
</file>

<file path=ppt/tags/tag1082.xml><?xml version="1.0" encoding="utf-8"?>
<p:tagLst xmlns:p="http://schemas.openxmlformats.org/presentationml/2006/main">
  <p:tag name="AS_UNIQUEID" val="256"/>
</p:tagLst>
</file>

<file path=ppt/tags/tag1083.xml><?xml version="1.0" encoding="utf-8"?>
<p:tagLst xmlns:p="http://schemas.openxmlformats.org/presentationml/2006/main">
  <p:tag name="AS_UNIQUEID" val="258"/>
</p:tagLst>
</file>

<file path=ppt/tags/tag1084.xml><?xml version="1.0" encoding="utf-8"?>
<p:tagLst xmlns:p="http://schemas.openxmlformats.org/presentationml/2006/main">
  <p:tag name="AS_UNIQUEID" val="259"/>
</p:tagLst>
</file>

<file path=ppt/tags/tag1085.xml><?xml version="1.0" encoding="utf-8"?>
<p:tagLst xmlns:p="http://schemas.openxmlformats.org/presentationml/2006/main">
  <p:tag name="AS_UNIQUEID" val="260"/>
</p:tagLst>
</file>

<file path=ppt/tags/tag1086.xml><?xml version="1.0" encoding="utf-8"?>
<p:tagLst xmlns:p="http://schemas.openxmlformats.org/presentationml/2006/main">
  <p:tag name="AS_UNIQUEID" val="261"/>
</p:tagLst>
</file>

<file path=ppt/tags/tag1087.xml><?xml version="1.0" encoding="utf-8"?>
<p:tagLst xmlns:p="http://schemas.openxmlformats.org/presentationml/2006/main">
  <p:tag name="AS_UNIQUEID" val="262"/>
</p:tagLst>
</file>

<file path=ppt/tags/tag1088.xml><?xml version="1.0" encoding="utf-8"?>
<p:tagLst xmlns:p="http://schemas.openxmlformats.org/presentationml/2006/main">
  <p:tag name="AS_UNIQUEID" val="264"/>
</p:tagLst>
</file>

<file path=ppt/tags/tag1089.xml><?xml version="1.0" encoding="utf-8"?>
<p:tagLst xmlns:p="http://schemas.openxmlformats.org/presentationml/2006/main">
  <p:tag name="AS_UNIQUEID" val="265"/>
</p:tagLst>
</file>

<file path=ppt/tags/tag109.xml><?xml version="1.0" encoding="utf-8"?>
<p:tagLst xmlns:p="http://schemas.openxmlformats.org/presentationml/2006/main">
  <p:tag name="AS_UNIQUEID" val="1945"/>
</p:tagLst>
</file>

<file path=ppt/tags/tag1090.xml><?xml version="1.0" encoding="utf-8"?>
<p:tagLst xmlns:p="http://schemas.openxmlformats.org/presentationml/2006/main">
  <p:tag name="AS_UNIQUEID" val="266"/>
</p:tagLst>
</file>

<file path=ppt/tags/tag1091.xml><?xml version="1.0" encoding="utf-8"?>
<p:tagLst xmlns:p="http://schemas.openxmlformats.org/presentationml/2006/main">
  <p:tag name="AS_UNIQUEID" val="267"/>
</p:tagLst>
</file>

<file path=ppt/tags/tag1092.xml><?xml version="1.0" encoding="utf-8"?>
<p:tagLst xmlns:p="http://schemas.openxmlformats.org/presentationml/2006/main">
  <p:tag name="AS_UNIQUEID" val="268"/>
</p:tagLst>
</file>

<file path=ppt/tags/tag1093.xml><?xml version="1.0" encoding="utf-8"?>
<p:tagLst xmlns:p="http://schemas.openxmlformats.org/presentationml/2006/main">
  <p:tag name="AS_UNIQUEID" val="270"/>
</p:tagLst>
</file>

<file path=ppt/tags/tag1094.xml><?xml version="1.0" encoding="utf-8"?>
<p:tagLst xmlns:p="http://schemas.openxmlformats.org/presentationml/2006/main">
  <p:tag name="AS_UNIQUEID" val="271"/>
</p:tagLst>
</file>

<file path=ppt/tags/tag1095.xml><?xml version="1.0" encoding="utf-8"?>
<p:tagLst xmlns:p="http://schemas.openxmlformats.org/presentationml/2006/main">
  <p:tag name="AS_UNIQUEID" val="272"/>
</p:tagLst>
</file>

<file path=ppt/tags/tag1096.xml><?xml version="1.0" encoding="utf-8"?>
<p:tagLst xmlns:p="http://schemas.openxmlformats.org/presentationml/2006/main">
  <p:tag name="AS_UNIQUEID" val="273"/>
</p:tagLst>
</file>

<file path=ppt/tags/tag1097.xml><?xml version="1.0" encoding="utf-8"?>
<p:tagLst xmlns:p="http://schemas.openxmlformats.org/presentationml/2006/main">
  <p:tag name="AS_UNIQUEID" val="274"/>
</p:tagLst>
</file>

<file path=ppt/tags/tag1098.xml><?xml version="1.0" encoding="utf-8"?>
<p:tagLst xmlns:p="http://schemas.openxmlformats.org/presentationml/2006/main">
  <p:tag name="AS_UNIQUEID" val="275"/>
</p:tagLst>
</file>

<file path=ppt/tags/tag1099.xml><?xml version="1.0" encoding="utf-8"?>
<p:tagLst xmlns:p="http://schemas.openxmlformats.org/presentationml/2006/main">
  <p:tag name="AS_UNIQUEID" val="1198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AS_UNIQUEID" val="1946"/>
</p:tagLst>
</file>

<file path=ppt/tags/tag1100.xml><?xml version="1.0" encoding="utf-8"?>
<p:tagLst xmlns:p="http://schemas.openxmlformats.org/presentationml/2006/main">
  <p:tag name="AS_UNIQUEID" val="3337"/>
</p:tagLst>
</file>

<file path=ppt/tags/tag1101.xml><?xml version="1.0" encoding="utf-8"?>
<p:tagLst xmlns:p="http://schemas.openxmlformats.org/presentationml/2006/main">
  <p:tag name="AS_UNIQUEID" val="3115"/>
</p:tagLst>
</file>

<file path=ppt/tags/tag1102.xml><?xml version="1.0" encoding="utf-8"?>
<p:tagLst xmlns:p="http://schemas.openxmlformats.org/presentationml/2006/main">
  <p:tag name="AS_UNIQUEID" val="3116"/>
</p:tagLst>
</file>

<file path=ppt/tags/tag1103.xml><?xml version="1.0" encoding="utf-8"?>
<p:tagLst xmlns:p="http://schemas.openxmlformats.org/presentationml/2006/main">
  <p:tag name="AS_UNIQUEID" val="3117"/>
  <p:tag name="KSO_WM_UNIT_PLACING_PICTURE_USER_VIEWPORT" val="{&quot;height&quot;:10800,&quot;width&quot;:19200}"/>
</p:tagLst>
</file>

<file path=ppt/tags/tag1104.xml><?xml version="1.0" encoding="utf-8"?>
<p:tagLst xmlns:p="http://schemas.openxmlformats.org/presentationml/2006/main">
  <p:tag name="AS_UNIQUEID" val="3118"/>
</p:tagLst>
</file>

<file path=ppt/tags/tag1105.xml><?xml version="1.0" encoding="utf-8"?>
<p:tagLst xmlns:p="http://schemas.openxmlformats.org/presentationml/2006/main">
  <p:tag name="AS_UNIQUEID" val="3119"/>
</p:tagLst>
</file>

<file path=ppt/tags/tag1106.xml><?xml version="1.0" encoding="utf-8"?>
<p:tagLst xmlns:p="http://schemas.openxmlformats.org/presentationml/2006/main">
  <p:tag name="AS_UNIQUEID" val="3120"/>
</p:tagLst>
</file>

<file path=ppt/tags/tag1107.xml><?xml version="1.0" encoding="utf-8"?>
<p:tagLst xmlns:p="http://schemas.openxmlformats.org/presentationml/2006/main">
  <p:tag name="AS_UNIQUEID" val="3121"/>
</p:tagLst>
</file>

<file path=ppt/tags/tag1108.xml><?xml version="1.0" encoding="utf-8"?>
<p:tagLst xmlns:p="http://schemas.openxmlformats.org/presentationml/2006/main">
  <p:tag name="AS_UNIQUEID" val="2043"/>
</p:tagLst>
</file>

<file path=ppt/tags/tag1109.xml><?xml version="1.0" encoding="utf-8"?>
<p:tagLst xmlns:p="http://schemas.openxmlformats.org/presentationml/2006/main">
  <p:tag name="AS_UNIQUEID" val="441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111.xml><?xml version="1.0" encoding="utf-8"?>
<p:tagLst xmlns:p="http://schemas.openxmlformats.org/presentationml/2006/main">
  <p:tag name="AS_UNIQUEID" val="1947"/>
</p:tagLst>
</file>

<file path=ppt/tags/tag1110.xml><?xml version="1.0" encoding="utf-8"?>
<p:tagLst xmlns:p="http://schemas.openxmlformats.org/presentationml/2006/main">
  <p:tag name="AS_UNIQUEID" val="1250"/>
</p:tagLst>
</file>

<file path=ppt/tags/tag1111.xml><?xml version="1.0" encoding="utf-8"?>
<p:tagLst xmlns:p="http://schemas.openxmlformats.org/presentationml/2006/main">
  <p:tag name="AS_UNIQUEID" val="1252"/>
</p:tagLst>
</file>

<file path=ppt/tags/tag1112.xml><?xml version="1.0" encoding="utf-8"?>
<p:tagLst xmlns:p="http://schemas.openxmlformats.org/presentationml/2006/main">
  <p:tag name="AS_UNIQUEID" val="29"/>
  <p:tag name="KSO_WM_BEAUTIFY_FLAG" val=""/>
</p:tagLst>
</file>

<file path=ppt/tags/tag1113.xml><?xml version="1.0" encoding="utf-8"?>
<p:tagLst xmlns:p="http://schemas.openxmlformats.org/presentationml/2006/main">
  <p:tag name="AS_UNIQUEID" val="3476"/>
</p:tagLst>
</file>

<file path=ppt/tags/tag1114.xml><?xml version="1.0" encoding="utf-8"?>
<p:tagLst xmlns:p="http://schemas.openxmlformats.org/presentationml/2006/main">
  <p:tag name="AS_UNIQUEID" val="3477"/>
</p:tagLst>
</file>

<file path=ppt/tags/tag1115.xml><?xml version="1.0" encoding="utf-8"?>
<p:tagLst xmlns:p="http://schemas.openxmlformats.org/presentationml/2006/main">
  <p:tag name="AS_UNIQUEID" val="3478"/>
</p:tagLst>
</file>

<file path=ppt/tags/tag1116.xml><?xml version="1.0" encoding="utf-8"?>
<p:tagLst xmlns:p="http://schemas.openxmlformats.org/presentationml/2006/main">
  <p:tag name="AS_UNIQUEID" val="3479"/>
</p:tagLst>
</file>

<file path=ppt/tags/tag1117.xml><?xml version="1.0" encoding="utf-8"?>
<p:tagLst xmlns:p="http://schemas.openxmlformats.org/presentationml/2006/main">
  <p:tag name="AS_UNIQUEID" val="3480"/>
</p:tagLst>
</file>

<file path=ppt/tags/tag1118.xml><?xml version="1.0" encoding="utf-8"?>
<p:tagLst xmlns:p="http://schemas.openxmlformats.org/presentationml/2006/main">
  <p:tag name="AS_UNIQUEID" val="3481"/>
</p:tagLst>
</file>

<file path=ppt/tags/tag1119.xml><?xml version="1.0" encoding="utf-8"?>
<p:tagLst xmlns:p="http://schemas.openxmlformats.org/presentationml/2006/main">
  <p:tag name="AS_UNIQUEID" val="3482"/>
</p:tagLst>
</file>

<file path=ppt/tags/tag112.xml><?xml version="1.0" encoding="utf-8"?>
<p:tagLst xmlns:p="http://schemas.openxmlformats.org/presentationml/2006/main">
  <p:tag name="AS_UNIQUEID" val="1949"/>
</p:tagLst>
</file>

<file path=ppt/tags/tag1120.xml><?xml version="1.0" encoding="utf-8"?>
<p:tagLst xmlns:p="http://schemas.openxmlformats.org/presentationml/2006/main">
  <p:tag name="AS_UNIQUEID" val="3527"/>
</p:tagLst>
</file>

<file path=ppt/tags/tag1121.xml><?xml version="1.0" encoding="utf-8"?>
<p:tagLst xmlns:p="http://schemas.openxmlformats.org/presentationml/2006/main">
  <p:tag name="AS_UNIQUEID" val="3501"/>
</p:tagLst>
</file>

<file path=ppt/tags/tag1122.xml><?xml version="1.0" encoding="utf-8"?>
<p:tagLst xmlns:p="http://schemas.openxmlformats.org/presentationml/2006/main">
  <p:tag name="AS_UNIQUEID" val="3502"/>
</p:tagLst>
</file>

<file path=ppt/tags/tag1123.xml><?xml version="1.0" encoding="utf-8"?>
<p:tagLst xmlns:p="http://schemas.openxmlformats.org/presentationml/2006/main">
  <p:tag name="AS_UNIQUEID" val="3503"/>
</p:tagLst>
</file>

<file path=ppt/tags/tag1124.xml><?xml version="1.0" encoding="utf-8"?>
<p:tagLst xmlns:p="http://schemas.openxmlformats.org/presentationml/2006/main">
  <p:tag name="AS_UNIQUEID" val="3504"/>
</p:tagLst>
</file>

<file path=ppt/tags/tag1125.xml><?xml version="1.0" encoding="utf-8"?>
<p:tagLst xmlns:p="http://schemas.openxmlformats.org/presentationml/2006/main">
  <p:tag name="AS_UNIQUEID" val="3505"/>
</p:tagLst>
</file>

<file path=ppt/tags/tag1126.xml><?xml version="1.0" encoding="utf-8"?>
<p:tagLst xmlns:p="http://schemas.openxmlformats.org/presentationml/2006/main">
  <p:tag name="AS_UNIQUEID" val="3506"/>
</p:tagLst>
</file>

<file path=ppt/tags/tag1127.xml><?xml version="1.0" encoding="utf-8"?>
<p:tagLst xmlns:p="http://schemas.openxmlformats.org/presentationml/2006/main">
  <p:tag name="AS_UNIQUEID" val="3508"/>
</p:tagLst>
</file>

<file path=ppt/tags/tag1128.xml><?xml version="1.0" encoding="utf-8"?>
<p:tagLst xmlns:p="http://schemas.openxmlformats.org/presentationml/2006/main">
  <p:tag name="AS_UNIQUEID" val="3509"/>
</p:tagLst>
</file>

<file path=ppt/tags/tag1129.xml><?xml version="1.0" encoding="utf-8"?>
<p:tagLst xmlns:p="http://schemas.openxmlformats.org/presentationml/2006/main">
  <p:tag name="AS_UNIQUEID" val="3510"/>
</p:tagLst>
</file>

<file path=ppt/tags/tag113.xml><?xml version="1.0" encoding="utf-8"?>
<p:tagLst xmlns:p="http://schemas.openxmlformats.org/presentationml/2006/main">
  <p:tag name="AS_UNIQUEID" val="1950"/>
</p:tagLst>
</file>

<file path=ppt/tags/tag1130.xml><?xml version="1.0" encoding="utf-8"?>
<p:tagLst xmlns:p="http://schemas.openxmlformats.org/presentationml/2006/main">
  <p:tag name="AS_UNIQUEID" val="3511"/>
</p:tagLst>
</file>

<file path=ppt/tags/tag1131.xml><?xml version="1.0" encoding="utf-8"?>
<p:tagLst xmlns:p="http://schemas.openxmlformats.org/presentationml/2006/main">
  <p:tag name="AS_UNIQUEID" val="3512"/>
</p:tagLst>
</file>

<file path=ppt/tags/tag1132.xml><?xml version="1.0" encoding="utf-8"?>
<p:tagLst xmlns:p="http://schemas.openxmlformats.org/presentationml/2006/main">
  <p:tag name="AS_UNIQUEID" val="3514"/>
</p:tagLst>
</file>

<file path=ppt/tags/tag1133.xml><?xml version="1.0" encoding="utf-8"?>
<p:tagLst xmlns:p="http://schemas.openxmlformats.org/presentationml/2006/main">
  <p:tag name="AS_UNIQUEID" val="3515"/>
</p:tagLst>
</file>

<file path=ppt/tags/tag1134.xml><?xml version="1.0" encoding="utf-8"?>
<p:tagLst xmlns:p="http://schemas.openxmlformats.org/presentationml/2006/main">
  <p:tag name="AS_UNIQUEID" val="3516"/>
</p:tagLst>
</file>

<file path=ppt/tags/tag1135.xml><?xml version="1.0" encoding="utf-8"?>
<p:tagLst xmlns:p="http://schemas.openxmlformats.org/presentationml/2006/main">
  <p:tag name="AS_UNIQUEID" val="3517"/>
</p:tagLst>
</file>

<file path=ppt/tags/tag1136.xml><?xml version="1.0" encoding="utf-8"?>
<p:tagLst xmlns:p="http://schemas.openxmlformats.org/presentationml/2006/main">
  <p:tag name="AS_UNIQUEID" val="3518"/>
</p:tagLst>
</file>

<file path=ppt/tags/tag1137.xml><?xml version="1.0" encoding="utf-8"?>
<p:tagLst xmlns:p="http://schemas.openxmlformats.org/presentationml/2006/main">
  <p:tag name="AS_UNIQUEID" val="3519"/>
</p:tagLst>
</file>

<file path=ppt/tags/tag1138.xml><?xml version="1.0" encoding="utf-8"?>
<p:tagLst xmlns:p="http://schemas.openxmlformats.org/presentationml/2006/main">
  <p:tag name="AS_UNIQUEID" val="3520"/>
</p:tagLst>
</file>

<file path=ppt/tags/tag1139.xml><?xml version="1.0" encoding="utf-8"?>
<p:tagLst xmlns:p="http://schemas.openxmlformats.org/presentationml/2006/main">
  <p:tag name="AS_UNIQUEID" val="3521"/>
</p:tagLst>
</file>

<file path=ppt/tags/tag114.xml><?xml version="1.0" encoding="utf-8"?>
<p:tagLst xmlns:p="http://schemas.openxmlformats.org/presentationml/2006/main">
  <p:tag name="AS_UNIQUEID" val="1951"/>
</p:tagLst>
</file>

<file path=ppt/tags/tag1140.xml><?xml version="1.0" encoding="utf-8"?>
<p:tagLst xmlns:p="http://schemas.openxmlformats.org/presentationml/2006/main">
  <p:tag name="AS_UNIQUEID" val="3522"/>
</p:tagLst>
</file>

<file path=ppt/tags/tag1141.xml><?xml version="1.0" encoding="utf-8"?>
<p:tagLst xmlns:p="http://schemas.openxmlformats.org/presentationml/2006/main">
  <p:tag name="AS_UNIQUEID" val="2333"/>
</p:tagLst>
</file>

<file path=ppt/tags/tag1142.xml><?xml version="1.0" encoding="utf-8"?>
<p:tagLst xmlns:p="http://schemas.openxmlformats.org/presentationml/2006/main">
  <p:tag name="AS_UNIQUEID" val="2334"/>
</p:tagLst>
</file>

<file path=ppt/tags/tag1143.xml><?xml version="1.0" encoding="utf-8"?>
<p:tagLst xmlns:p="http://schemas.openxmlformats.org/presentationml/2006/main">
  <p:tag name="AS_UNIQUEID" val="2335"/>
</p:tagLst>
</file>

<file path=ppt/tags/tag1144.xml><?xml version="1.0" encoding="utf-8"?>
<p:tagLst xmlns:p="http://schemas.openxmlformats.org/presentationml/2006/main">
  <p:tag name="AS_UNIQUEID" val="2336"/>
</p:tagLst>
</file>

<file path=ppt/tags/tag1145.xml><?xml version="1.0" encoding="utf-8"?>
<p:tagLst xmlns:p="http://schemas.openxmlformats.org/presentationml/2006/main">
  <p:tag name="AS_UNIQUEID" val="2337"/>
</p:tagLst>
</file>

<file path=ppt/tags/tag1146.xml><?xml version="1.0" encoding="utf-8"?>
<p:tagLst xmlns:p="http://schemas.openxmlformats.org/presentationml/2006/main">
  <p:tag name="AS_UNIQUEID" val="2338"/>
</p:tagLst>
</file>

<file path=ppt/tags/tag1147.xml><?xml version="1.0" encoding="utf-8"?>
<p:tagLst xmlns:p="http://schemas.openxmlformats.org/presentationml/2006/main">
  <p:tag name="AS_UNIQUEID" val="2339"/>
</p:tagLst>
</file>

<file path=ppt/tags/tag1148.xml><?xml version="1.0" encoding="utf-8"?>
<p:tagLst xmlns:p="http://schemas.openxmlformats.org/presentationml/2006/main">
  <p:tag name="AS_UNIQUEID" val="2340"/>
</p:tagLst>
</file>

<file path=ppt/tags/tag1149.xml><?xml version="1.0" encoding="utf-8"?>
<p:tagLst xmlns:p="http://schemas.openxmlformats.org/presentationml/2006/main">
  <p:tag name="AS_UNIQUEID" val="2341"/>
</p:tagLst>
</file>

<file path=ppt/tags/tag115.xml><?xml version="1.0" encoding="utf-8"?>
<p:tagLst xmlns:p="http://schemas.openxmlformats.org/presentationml/2006/main">
  <p:tag name="AS_UNIQUEID" val="1952"/>
</p:tagLst>
</file>

<file path=ppt/tags/tag1150.xml><?xml version="1.0" encoding="utf-8"?>
<p:tagLst xmlns:p="http://schemas.openxmlformats.org/presentationml/2006/main">
  <p:tag name="AS_UNIQUEID" val="2342"/>
</p:tagLst>
</file>

<file path=ppt/tags/tag1151.xml><?xml version="1.0" encoding="utf-8"?>
<p:tagLst xmlns:p="http://schemas.openxmlformats.org/presentationml/2006/main">
  <p:tag name="AS_UNIQUEID" val="2343"/>
</p:tagLst>
</file>

<file path=ppt/tags/tag1152.xml><?xml version="1.0" encoding="utf-8"?>
<p:tagLst xmlns:p="http://schemas.openxmlformats.org/presentationml/2006/main">
  <p:tag name="AS_UNIQUEID" val="2344"/>
</p:tagLst>
</file>

<file path=ppt/tags/tag1153.xml><?xml version="1.0" encoding="utf-8"?>
<p:tagLst xmlns:p="http://schemas.openxmlformats.org/presentationml/2006/main">
  <p:tag name="AS_UNIQUEID" val="2345"/>
</p:tagLst>
</file>

<file path=ppt/tags/tag1154.xml><?xml version="1.0" encoding="utf-8"?>
<p:tagLst xmlns:p="http://schemas.openxmlformats.org/presentationml/2006/main">
  <p:tag name="AS_UNIQUEID" val="2346"/>
</p:tagLst>
</file>

<file path=ppt/tags/tag1155.xml><?xml version="1.0" encoding="utf-8"?>
<p:tagLst xmlns:p="http://schemas.openxmlformats.org/presentationml/2006/main">
  <p:tag name="AS_UNIQUEID" val="2124"/>
</p:tagLst>
</file>

<file path=ppt/tags/tag1156.xml><?xml version="1.0" encoding="utf-8"?>
<p:tagLst xmlns:p="http://schemas.openxmlformats.org/presentationml/2006/main">
  <p:tag name="AS_UNIQUEID" val="2125"/>
</p:tagLst>
</file>

<file path=ppt/tags/tag1157.xml><?xml version="1.0" encoding="utf-8"?>
<p:tagLst xmlns:p="http://schemas.openxmlformats.org/presentationml/2006/main">
  <p:tag name="AS_UNIQUEID" val="2126"/>
</p:tagLst>
</file>

<file path=ppt/tags/tag1158.xml><?xml version="1.0" encoding="utf-8"?>
<p:tagLst xmlns:p="http://schemas.openxmlformats.org/presentationml/2006/main">
  <p:tag name="AS_UNIQUEID" val="2127"/>
</p:tagLst>
</file>

<file path=ppt/tags/tag1159.xml><?xml version="1.0" encoding="utf-8"?>
<p:tagLst xmlns:p="http://schemas.openxmlformats.org/presentationml/2006/main">
  <p:tag name="AS_UNIQUEID" val="2128"/>
</p:tagLst>
</file>

<file path=ppt/tags/tag116.xml><?xml version="1.0" encoding="utf-8"?>
<p:tagLst xmlns:p="http://schemas.openxmlformats.org/presentationml/2006/main">
  <p:tag name="AS_UNIQUEID" val="1953"/>
</p:tagLst>
</file>

<file path=ppt/tags/tag1160.xml><?xml version="1.0" encoding="utf-8"?>
<p:tagLst xmlns:p="http://schemas.openxmlformats.org/presentationml/2006/main">
  <p:tag name="AS_UNIQUEID" val="2129"/>
</p:tagLst>
</file>

<file path=ppt/tags/tag1161.xml><?xml version="1.0" encoding="utf-8"?>
<p:tagLst xmlns:p="http://schemas.openxmlformats.org/presentationml/2006/main">
  <p:tag name="AS_UNIQUEID" val="2130"/>
</p:tagLst>
</file>

<file path=ppt/tags/tag1162.xml><?xml version="1.0" encoding="utf-8"?>
<p:tagLst xmlns:p="http://schemas.openxmlformats.org/presentationml/2006/main">
  <p:tag name="AS_UNIQUEID" val="2178"/>
</p:tagLst>
</file>

<file path=ppt/tags/tag1163.xml><?xml version="1.0" encoding="utf-8"?>
<p:tagLst xmlns:p="http://schemas.openxmlformats.org/presentationml/2006/main">
  <p:tag name="AS_UNIQUEID" val="2364"/>
</p:tagLst>
</file>

<file path=ppt/tags/tag1164.xml><?xml version="1.0" encoding="utf-8"?>
<p:tagLst xmlns:p="http://schemas.openxmlformats.org/presentationml/2006/main">
  <p:tag name="AS_UNIQUEID" val="2365"/>
</p:tagLst>
</file>

<file path=ppt/tags/tag1165.xml><?xml version="1.0" encoding="utf-8"?>
<p:tagLst xmlns:p="http://schemas.openxmlformats.org/presentationml/2006/main">
  <p:tag name="AS_UNIQUEID" val="2366"/>
</p:tagLst>
</file>

<file path=ppt/tags/tag1166.xml><?xml version="1.0" encoding="utf-8"?>
<p:tagLst xmlns:p="http://schemas.openxmlformats.org/presentationml/2006/main">
  <p:tag name="AS_UNIQUEID" val="2367"/>
</p:tagLst>
</file>

<file path=ppt/tags/tag1167.xml><?xml version="1.0" encoding="utf-8"?>
<p:tagLst xmlns:p="http://schemas.openxmlformats.org/presentationml/2006/main">
  <p:tag name="AS_UNIQUEID" val="2368"/>
</p:tagLst>
</file>

<file path=ppt/tags/tag1168.xml><?xml version="1.0" encoding="utf-8"?>
<p:tagLst xmlns:p="http://schemas.openxmlformats.org/presentationml/2006/main">
  <p:tag name="AS_UNIQUEID" val="2369"/>
</p:tagLst>
</file>

<file path=ppt/tags/tag1169.xml><?xml version="1.0" encoding="utf-8"?>
<p:tagLst xmlns:p="http://schemas.openxmlformats.org/presentationml/2006/main">
  <p:tag name="AS_UNIQUEID" val="2370"/>
</p:tagLst>
</file>

<file path=ppt/tags/tag117.xml><?xml version="1.0" encoding="utf-8"?>
<p:tagLst xmlns:p="http://schemas.openxmlformats.org/presentationml/2006/main">
  <p:tag name="AS_UNIQUEID" val="1955"/>
</p:tagLst>
</file>

<file path=ppt/tags/tag1170.xml><?xml version="1.0" encoding="utf-8"?>
<p:tagLst xmlns:p="http://schemas.openxmlformats.org/presentationml/2006/main">
  <p:tag name="AS_UNIQUEID" val="2371"/>
</p:tagLst>
</file>

<file path=ppt/tags/tag1171.xml><?xml version="1.0" encoding="utf-8"?>
<p:tagLst xmlns:p="http://schemas.openxmlformats.org/presentationml/2006/main">
  <p:tag name="AS_UNIQUEID" val="2372"/>
  <p:tag name="KSO_WM_BEAUTIFY_FLAG" val=""/>
</p:tagLst>
</file>

<file path=ppt/tags/tag1172.xml><?xml version="1.0" encoding="utf-8"?>
<p:tagLst xmlns:p="http://schemas.openxmlformats.org/presentationml/2006/main">
  <p:tag name="AS_UNIQUEID" val="2373"/>
</p:tagLst>
</file>

<file path=ppt/tags/tag1173.xml><?xml version="1.0" encoding="utf-8"?>
<p:tagLst xmlns:p="http://schemas.openxmlformats.org/presentationml/2006/main">
  <p:tag name="AS_UNIQUEID" val="2374"/>
  <p:tag name="KSO_WM_BEAUTIFY_FLAG" val=""/>
</p:tagLst>
</file>

<file path=ppt/tags/tag1174.xml><?xml version="1.0" encoding="utf-8"?>
<p:tagLst xmlns:p="http://schemas.openxmlformats.org/presentationml/2006/main">
  <p:tag name="AS_UNIQUEID" val="2375"/>
</p:tagLst>
</file>

<file path=ppt/tags/tag1175.xml><?xml version="1.0" encoding="utf-8"?>
<p:tagLst xmlns:p="http://schemas.openxmlformats.org/presentationml/2006/main">
  <p:tag name="AS_UNIQUEID" val="2376"/>
</p:tagLst>
</file>

<file path=ppt/tags/tag1176.xml><?xml version="1.0" encoding="utf-8"?>
<p:tagLst xmlns:p="http://schemas.openxmlformats.org/presentationml/2006/main">
  <p:tag name="AS_UNIQUEID" val="2417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</p:tagLst>
</file>

<file path=ppt/tags/tag1177.xml><?xml version="1.0" encoding="utf-8"?>
<p:tagLst xmlns:p="http://schemas.openxmlformats.org/presentationml/2006/main">
  <p:tag name="AS_UNIQUEID" val="2418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</p:tagLst>
</file>

<file path=ppt/tags/tag1178.xml><?xml version="1.0" encoding="utf-8"?>
<p:tagLst xmlns:p="http://schemas.openxmlformats.org/presentationml/2006/main">
  <p:tag name="AS_UNIQUEID" val="2426"/>
  <p:tag name="KSO_WM_ASSEMBLE_CHIP_INDEX" val="feaab78ef3944e5a8385e86db420fe8e"/>
  <p:tag name="KSO_WM_CHIP_FILLAREA_FILL_RULE" val="{&quot;fill_align&quot;:&quot;lb&quot;,&quot;fill_mode&quot;:&quot;full&quot;,&quot;sacle_strategy&quot;:&quot;smart&quot;}"/>
  <p:tag name="KSO_WM_CHIP_GROUPID" val="5e7881253197e252a37019b5"/>
  <p:tag name="KSO_WM_CHIP_XID" val="5e7881253197e252a37019b6"/>
  <p:tag name="KSO_WM_TAG_VERSION" val="1.0"/>
  <p:tag name="KSO_WM_TEMPLATE_ASSEMBLE_GROUPID" val="606570484054ed1e2fb814b4"/>
  <p:tag name="KSO_WM_TEMPLATE_ASSEMBLE_XID" val="606570484054ed1e2fb814b4"/>
  <p:tag name="KSO_WM_TEMPLATE_CATEGORY" val="diagram"/>
  <p:tag name="KSO_WM_TEMPLATE_INDEX" val="20217057"/>
  <p:tag name="KSO_WM_UNIT_BLOCK" val="0"/>
  <p:tag name="KSO_WM_UNIT_COMPATIBLE" val="0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FAULT_FONT" val="24;44;4"/>
  <p:tag name="KSO_WM_UNIT_DIAGRAM_ISNUMVISUAL" val="0"/>
  <p:tag name="KSO_WM_UNIT_DIAGRAM_ISREFERUNIT" val="0"/>
  <p:tag name="KSO_WM_UNIT_HIGHLIGHT" val="0"/>
  <p:tag name="KSO_WM_UNIT_ID" val="diagram20217057_1*a*1"/>
  <p:tag name="KSO_WM_UNIT_ISCONTENTSTITLE" val="0"/>
  <p:tag name="KSO_WM_UNIT_ISNUMDGMTITLE" val="0"/>
  <p:tag name="KSO_WM_UNIT_LAYERLEVEL" val="1"/>
  <p:tag name="KSO_WM_UNIT_NOCLEAR" val="0"/>
  <p:tag name="KSO_WM_UNIT_PRESET_TEXT" val="添加标题"/>
  <p:tag name="KSO_WM_UNIT_SHOW_EDIT_AREA_INDICATION" val="1"/>
  <p:tag name="KSO_WM_UNIT_SM_LIMIT_TYPE" val="2"/>
  <p:tag name="KSO_WM_UNIT_TEXT_FILL_FORE_SCHEMECOLOR_INDEX" val="13"/>
  <p:tag name="KSO_WM_UNIT_TEXT_FILL_FORE_SCHEMECOLOR_INDEX_BRIGHTNESS" val="0"/>
  <p:tag name="KSO_WM_UNIT_TEXT_FILL_TYPE" val="1"/>
  <p:tag name="KSO_WM_UNIT_VALUE" val="11"/>
</p:tagLst>
</file>

<file path=ppt/tags/tag1179.xml><?xml version="1.0" encoding="utf-8"?>
<p:tagLst xmlns:p="http://schemas.openxmlformats.org/presentationml/2006/main">
  <p:tag name="AS_UNIQUEID" val="2428"/>
  <p:tag name="KSO_WM_UNIT_TEXT_FILL_FORE_SCHEMECOLOR_INDEX" val="13"/>
  <p:tag name="KSO_WM_UNIT_TEXT_FILL_FORE_SCHEMECOLOR_INDEX_BRIGHTNESS" val="0"/>
  <p:tag name="KSO_WM_UNIT_TEXT_FILL_TYPE" val="1"/>
</p:tagLst>
</file>

<file path=ppt/tags/tag118.xml><?xml version="1.0" encoding="utf-8"?>
<p:tagLst xmlns:p="http://schemas.openxmlformats.org/presentationml/2006/main">
  <p:tag name="AS_UNIQUEID" val="1956"/>
</p:tagLst>
</file>

<file path=ppt/tags/tag1180.xml><?xml version="1.0" encoding="utf-8"?>
<p:tagLst xmlns:p="http://schemas.openxmlformats.org/presentationml/2006/main">
  <p:tag name="AS_UNIQUEID" val="2429"/>
  <p:tag name="KSO_WM_ASSEMBLE_CHIP_INDEX" val="1324fc0116b04ab0b9cac567511df72f"/>
  <p:tag name="KSO_WM_BEAUTIFY_FLAG" val="#wm#"/>
  <p:tag name="KSO_WM_CHIP_FILLAREA_FILL_RULE" val="{&quot;fill_align&quot;:&quot;lb&quot;,&quot;fill_mode&quot;:&quot;full&quot;,&quot;sacle_strategy&quot;:&quot;smart&quot;}"/>
  <p:tag name="KSO_WM_CHIP_GROUPID" val="5e7881253197e252a37019b5"/>
  <p:tag name="KSO_WM_CHIP_XID" val="5e7881253197e252a37019b6"/>
  <p:tag name="KSO_WM_TAG_VERSION" val="1.0"/>
  <p:tag name="KSO_WM_TEMPLATE_ASSEMBLE_GROUPID" val="60656f824054ed1e2fb80c04"/>
  <p:tag name="KSO_WM_TEMPLATE_ASSEMBLE_XID" val="60656f824054ed1e2fb80c04"/>
  <p:tag name="KSO_WM_TEMPLATE_CATEGORY" val="diagram"/>
  <p:tag name="KSO_WM_TEMPLATE_INDEX" val="20212217"/>
  <p:tag name="KSO_WM_UNIT_BLOCK" val="0"/>
  <p:tag name="KSO_WM_UNIT_COMPATIBLE" val="0"/>
  <p:tag name="KSO_WM_UNIT_DEC_AREA_ID" val="005f9d4923e1412f8220b3bdcf27771c"/>
  <p:tag name="KSO_WM_UNIT_DEFAULT_FONT" val="24;44;4"/>
  <p:tag name="KSO_WM_UNIT_DIAGRAM_ISNUMVISUAL" val="0"/>
  <p:tag name="KSO_WM_UNIT_DIAGRAM_ISREFERUNIT" val="0"/>
  <p:tag name="KSO_WM_UNIT_HIGHLIGHT" val="0"/>
  <p:tag name="KSO_WM_UNIT_ID" val="diagram20212217_1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添加标题"/>
  <p:tag name="KSO_WM_UNIT_SHOW_EDIT_AREA_INDICATION" val="1"/>
  <p:tag name="KSO_WM_UNIT_TEXT_FILL_FORE_SCHEMECOLOR_INDEX" val="13"/>
  <p:tag name="KSO_WM_UNIT_TEXT_FILL_FORE_SCHEMECOLOR_INDEX_BRIGHTNESS" val="0"/>
  <p:tag name="KSO_WM_UNIT_TEXT_FILL_TYPE" val="1"/>
  <p:tag name="KSO_WM_UNIT_TYPE" val="a"/>
  <p:tag name="KSO_WM_UNIT_VALUE" val="9"/>
</p:tagLst>
</file>

<file path=ppt/tags/tag1181.xml><?xml version="1.0" encoding="utf-8"?>
<p:tagLst xmlns:p="http://schemas.openxmlformats.org/presentationml/2006/main">
  <p:tag name="AS_UNIQUEID" val="2430"/>
</p:tagLst>
</file>

<file path=ppt/tags/tag1182.xml><?xml version="1.0" encoding="utf-8"?>
<p:tagLst xmlns:p="http://schemas.openxmlformats.org/presentationml/2006/main">
  <p:tag name="AS_UNIQUEID" val="2426"/>
  <p:tag name="KSO_WM_ASSEMBLE_CHIP_INDEX" val="feaab78ef3944e5a8385e86db420fe8e"/>
  <p:tag name="KSO_WM_CHIP_FILLAREA_FILL_RULE" val="{&quot;fill_align&quot;:&quot;lb&quot;,&quot;fill_mode&quot;:&quot;full&quot;,&quot;sacle_strategy&quot;:&quot;smart&quot;}"/>
  <p:tag name="KSO_WM_CHIP_GROUPID" val="5e7881253197e252a37019b5"/>
  <p:tag name="KSO_WM_CHIP_XID" val="5e7881253197e252a37019b6"/>
  <p:tag name="KSO_WM_TAG_VERSION" val="1.0"/>
  <p:tag name="KSO_WM_TEMPLATE_ASSEMBLE_GROUPID" val="606570484054ed1e2fb814b4"/>
  <p:tag name="KSO_WM_TEMPLATE_ASSEMBLE_XID" val="606570484054ed1e2fb814b4"/>
  <p:tag name="KSO_WM_TEMPLATE_CATEGORY" val="diagram"/>
  <p:tag name="KSO_WM_TEMPLATE_INDEX" val="20217057"/>
  <p:tag name="KSO_WM_UNIT_BLOCK" val="0"/>
  <p:tag name="KSO_WM_UNIT_COMPATIBLE" val="0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FAULT_FONT" val="24;44;4"/>
  <p:tag name="KSO_WM_UNIT_DIAGRAM_ISNUMVISUAL" val="0"/>
  <p:tag name="KSO_WM_UNIT_DIAGRAM_ISREFERUNIT" val="0"/>
  <p:tag name="KSO_WM_UNIT_HIGHLIGHT" val="0"/>
  <p:tag name="KSO_WM_UNIT_ID" val="diagram20217057_1*a*1"/>
  <p:tag name="KSO_WM_UNIT_ISCONTENTSTITLE" val="0"/>
  <p:tag name="KSO_WM_UNIT_ISNUMDGMTITLE" val="0"/>
  <p:tag name="KSO_WM_UNIT_LAYERLEVEL" val="1"/>
  <p:tag name="KSO_WM_UNIT_NOCLEAR" val="0"/>
  <p:tag name="KSO_WM_UNIT_PRESET_TEXT" val="添加标题"/>
  <p:tag name="KSO_WM_UNIT_SHOW_EDIT_AREA_INDICATION" val="1"/>
  <p:tag name="KSO_WM_UNIT_SM_LIMIT_TYPE" val="2"/>
  <p:tag name="KSO_WM_UNIT_TEXT_FILL_FORE_SCHEMECOLOR_INDEX" val="13"/>
  <p:tag name="KSO_WM_UNIT_TEXT_FILL_FORE_SCHEMECOLOR_INDEX_BRIGHTNESS" val="0"/>
  <p:tag name="KSO_WM_UNIT_TEXT_FILL_TYPE" val="1"/>
  <p:tag name="KSO_WM_UNIT_VALUE" val="11"/>
</p:tagLst>
</file>

<file path=ppt/tags/tag1183.xml><?xml version="1.0" encoding="utf-8"?>
<p:tagLst xmlns:p="http://schemas.openxmlformats.org/presentationml/2006/main">
  <p:tag name="AS_UNIQUEID" val="3214"/>
</p:tagLst>
</file>

<file path=ppt/tags/tag1184.xml><?xml version="1.0" encoding="utf-8"?>
<p:tagLst xmlns:p="http://schemas.openxmlformats.org/presentationml/2006/main">
  <p:tag name="AS_UNIQUEID" val="3215"/>
  <p:tag name="KSO_WM_UNIT_PLACING_PICTURE_USER_VIEWPORT" val="{&quot;height&quot;:10800,&quot;width&quot;:7210}"/>
</p:tagLst>
</file>

<file path=ppt/tags/tag1185.xml><?xml version="1.0" encoding="utf-8"?>
<p:tagLst xmlns:p="http://schemas.openxmlformats.org/presentationml/2006/main">
  <p:tag name="AS_UNIQUEID" val="3216"/>
</p:tagLst>
</file>

<file path=ppt/tags/tag1186.xml><?xml version="1.0" encoding="utf-8"?>
<p:tagLst xmlns:p="http://schemas.openxmlformats.org/presentationml/2006/main">
  <p:tag name="AS_UNIQUEID" val="3217"/>
</p:tagLst>
</file>

<file path=ppt/tags/tag1187.xml><?xml version="1.0" encoding="utf-8"?>
<p:tagLst xmlns:p="http://schemas.openxmlformats.org/presentationml/2006/main">
  <p:tag name="AS_UNIQUEID" val="3218"/>
</p:tagLst>
</file>

<file path=ppt/tags/tag1188.xml><?xml version="1.0" encoding="utf-8"?>
<p:tagLst xmlns:p="http://schemas.openxmlformats.org/presentationml/2006/main">
  <p:tag name="AS_UNIQUEID" val="3219"/>
</p:tagLst>
</file>

<file path=ppt/tags/tag1189.xml><?xml version="1.0" encoding="utf-8"?>
<p:tagLst xmlns:p="http://schemas.openxmlformats.org/presentationml/2006/main">
  <p:tag name="KSO_WM_BEAUTIFY_FLAG" val="#wm#"/>
  <p:tag name="KSO_WM_CHIP_DECFILLPROP" val="[]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GROUPID" val="5facfa50998712faa657a755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SLIDE_BACKGROUND_TYPE" val="general"/>
  <p:tag name="KSO_WM_SLIDE_BK_DARK_LIGHT" val="2"/>
  <p:tag name="KSO_WM_SLIDE_ID" val="diagram20217057_1"/>
  <p:tag name="KSO_WM_SLIDE_INDEX" val="1"/>
  <p:tag name="KSO_WM_SLIDE_ITEM_CNT" val="0"/>
  <p:tag name="KSO_WM_SLIDE_LAYOUT" val="a_d_f"/>
  <p:tag name="KSO_WM_SLIDE_LAYOUT_CNT" val="1_1_1"/>
  <p:tag name="KSO_WM_SLIDE_LAYOUT_INFO" val="{&quot;direction&quot;:1,&quot;id&quot;:&quot;2021-04-01T16:15:56&quot;,&quot;maxSize&quot;:{&quot;size1&quot;:57.41403376261393},&quot;minSize&quot;:{&quot;size1&quot;:35.01403376261393},&quot;normalSize&quot;:{&quot;size1&quot;:51.88903376261392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6.88294794647782},&quot;minSize&quot;:{&quot;size1&quot;:21.28294794647782},&quot;normalSize&quot;:{&quot;size1&quot;:33.84961461314449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POSITION" val="72*95"/>
  <p:tag name="KSO_WM_SLIDE_RATIO" val="1.777778"/>
  <p:tag name="KSO_WM_SLIDE_SIZE" val="816*348"/>
  <p:tag name="KSO_WM_SLIDE_SUBTYPE" val="picTxt"/>
  <p:tag name="KSO_WM_SLIDE_SUPPORT_FEATURE_TYPE" val="8"/>
  <p:tag name="KSO_WM_SLIDE_TYPE" val="text"/>
  <p:tag name="KSO_WM_TAG_VERSION" val="1.0"/>
  <p:tag name="KSO_WM_TEMPLATE_ASSEMBLE_GROUPID" val="606570484054ed1e2fb814b4"/>
  <p:tag name="KSO_WM_TEMPLATE_ASSEMBLE_XID" val="606570484054ed1e2fb814b4"/>
  <p:tag name="KSO_WM_TEMPLATE_CATEGORY" val="diagram"/>
  <p:tag name="KSO_WM_TEMPLATE_COLOR_TYPE" val="1"/>
  <p:tag name="KSO_WM_TEMPLATE_INDEX" val="20217057"/>
  <p:tag name="KSO_WM_TEMPLATE_MASTER_TYPE" val="0"/>
  <p:tag name="KSO_WM_TEMPLATE_SUBCATEGORY" val="21"/>
</p:tagLst>
</file>

<file path=ppt/tags/tag119.xml><?xml version="1.0" encoding="utf-8"?>
<p:tagLst xmlns:p="http://schemas.openxmlformats.org/presentationml/2006/main">
  <p:tag name="AS_UNIQUEID" val="1957"/>
</p:tagLst>
</file>

<file path=ppt/tags/tag1190.xml><?xml version="1.0" encoding="utf-8"?>
<p:tagLst xmlns:p="http://schemas.openxmlformats.org/presentationml/2006/main">
  <p:tag name="AS_UNIQUEID" val="2413"/>
</p:tagLst>
</file>

<file path=ppt/tags/tag1191.xml><?xml version="1.0" encoding="utf-8"?>
<p:tagLst xmlns:p="http://schemas.openxmlformats.org/presentationml/2006/main">
  <p:tag name="AS_UNIQUEID" val="2414"/>
</p:tagLst>
</file>

<file path=ppt/tags/tag1192.xml><?xml version="1.0" encoding="utf-8"?>
<p:tagLst xmlns:p="http://schemas.openxmlformats.org/presentationml/2006/main">
  <p:tag name="AS_UNIQUEID" val="2415"/>
</p:tagLst>
</file>

<file path=ppt/tags/tag1193.xml><?xml version="1.0" encoding="utf-8"?>
<p:tagLst xmlns:p="http://schemas.openxmlformats.org/presentationml/2006/main">
  <p:tag name="AS_UNIQUEID" val="83"/>
</p:tagLst>
</file>

<file path=ppt/tags/tag1194.xml><?xml version="1.0" encoding="utf-8"?>
<p:tagLst xmlns:p="http://schemas.openxmlformats.org/presentationml/2006/main">
  <p:tag name="AS_UNIQUEID" val="1309"/>
</p:tagLst>
</file>

<file path=ppt/tags/tag1195.xml><?xml version="1.0" encoding="utf-8"?>
<p:tagLst xmlns:p="http://schemas.openxmlformats.org/presentationml/2006/main">
  <p:tag name="AS_UNIQUEID" val="1310"/>
</p:tagLst>
</file>

<file path=ppt/tags/tag1196.xml><?xml version="1.0" encoding="utf-8"?>
<p:tagLst xmlns:p="http://schemas.openxmlformats.org/presentationml/2006/main">
  <p:tag name="AS_UNIQUEID" val="1311"/>
</p:tagLst>
</file>

<file path=ppt/tags/tag1197.xml><?xml version="1.0" encoding="utf-8"?>
<p:tagLst xmlns:p="http://schemas.openxmlformats.org/presentationml/2006/main">
  <p:tag name="AS_UNIQUEID" val="83"/>
</p:tagLst>
</file>

<file path=ppt/tags/tag1198.xml><?xml version="1.0" encoding="utf-8"?>
<p:tagLst xmlns:p="http://schemas.openxmlformats.org/presentationml/2006/main">
  <p:tag name="AS_UNIQUEID" val="86"/>
</p:tagLst>
</file>

<file path=ppt/tags/tag1199.xml><?xml version="1.0" encoding="utf-8"?>
<p:tagLst xmlns:p="http://schemas.openxmlformats.org/presentationml/2006/main">
  <p:tag name="AS_UNIQUEID" val="1308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AS_UNIQUEID" val="1958"/>
</p:tagLst>
</file>

<file path=ppt/tags/tag1200.xml><?xml version="1.0" encoding="utf-8"?>
<p:tagLst xmlns:p="http://schemas.openxmlformats.org/presentationml/2006/main">
  <p:tag name="AS_UNIQUEID" val="1309"/>
</p:tagLst>
</file>

<file path=ppt/tags/tag1201.xml><?xml version="1.0" encoding="utf-8"?>
<p:tagLst xmlns:p="http://schemas.openxmlformats.org/presentationml/2006/main">
  <p:tag name="AS_UNIQUEID" val="1310"/>
</p:tagLst>
</file>

<file path=ppt/tags/tag1202.xml><?xml version="1.0" encoding="utf-8"?>
<p:tagLst xmlns:p="http://schemas.openxmlformats.org/presentationml/2006/main">
  <p:tag name="AS_UNIQUEID" val="1311"/>
</p:tagLst>
</file>

<file path=ppt/tags/tag1203.xml><?xml version="1.0" encoding="utf-8"?>
<p:tagLst xmlns:p="http://schemas.openxmlformats.org/presentationml/2006/main">
  <p:tag name="AS_UNIQUEID" val="1312"/>
</p:tagLst>
</file>

<file path=ppt/tags/tag1204.xml><?xml version="1.0" encoding="utf-8"?>
<p:tagLst xmlns:p="http://schemas.openxmlformats.org/presentationml/2006/main">
  <p:tag name="AS_UNIQUEID" val="1313"/>
</p:tagLst>
</file>

<file path=ppt/tags/tag1205.xml><?xml version="1.0" encoding="utf-8"?>
<p:tagLst xmlns:p="http://schemas.openxmlformats.org/presentationml/2006/main">
  <p:tag name="AS_UNIQUEID" val="89"/>
</p:tagLst>
</file>

<file path=ppt/tags/tag1206.xml><?xml version="1.0" encoding="utf-8"?>
<p:tagLst xmlns:p="http://schemas.openxmlformats.org/presentationml/2006/main">
  <p:tag name="AS_UNIQUEID" val="91"/>
</p:tagLst>
</file>

<file path=ppt/tags/tag1207.xml><?xml version="1.0" encoding="utf-8"?>
<p:tagLst xmlns:p="http://schemas.openxmlformats.org/presentationml/2006/main">
  <p:tag name="AS_UNIQUEID" val="92"/>
</p:tagLst>
</file>

<file path=ppt/tags/tag1208.xml><?xml version="1.0" encoding="utf-8"?>
<p:tagLst xmlns:p="http://schemas.openxmlformats.org/presentationml/2006/main">
  <p:tag name="AS_UNIQUEID" val="1315"/>
</p:tagLst>
</file>

<file path=ppt/tags/tag1209.xml><?xml version="1.0" encoding="utf-8"?>
<p:tagLst xmlns:p="http://schemas.openxmlformats.org/presentationml/2006/main">
  <p:tag name="AS_UNIQUEID" val="1317"/>
</p:tagLst>
</file>

<file path=ppt/tags/tag121.xml><?xml version="1.0" encoding="utf-8"?>
<p:tagLst xmlns:p="http://schemas.openxmlformats.org/presentationml/2006/main">
  <p:tag name="AS_UNIQUEID" val="1959"/>
</p:tagLst>
</file>

<file path=ppt/tags/tag1210.xml><?xml version="1.0" encoding="utf-8"?>
<p:tagLst xmlns:p="http://schemas.openxmlformats.org/presentationml/2006/main">
  <p:tag name="AS_UNIQUEID" val="1318"/>
</p:tagLst>
</file>

<file path=ppt/tags/tag1211.xml><?xml version="1.0" encoding="utf-8"?>
<p:tagLst xmlns:p="http://schemas.openxmlformats.org/presentationml/2006/main">
  <p:tag name="AS_UNIQUEID" val="1319"/>
</p:tagLst>
</file>

<file path=ppt/tags/tag1212.xml><?xml version="1.0" encoding="utf-8"?>
<p:tagLst xmlns:p="http://schemas.openxmlformats.org/presentationml/2006/main">
  <p:tag name="AS_UNIQUEID" val="1320"/>
</p:tagLst>
</file>

<file path=ppt/tags/tag1213.xml><?xml version="1.0" encoding="utf-8"?>
<p:tagLst xmlns:p="http://schemas.openxmlformats.org/presentationml/2006/main">
  <p:tag name="AS_UNIQUEID" val="1321"/>
  <p:tag name="KSO_WM_BEAUTIFY_FLAG" val=""/>
</p:tagLst>
</file>

<file path=ppt/tags/tag1214.xml><?xml version="1.0" encoding="utf-8"?>
<p:tagLst xmlns:p="http://schemas.openxmlformats.org/presentationml/2006/main">
  <p:tag name="AS_UNIQUEID" val="1322"/>
</p:tagLst>
</file>

<file path=ppt/tags/tag1215.xml><?xml version="1.0" encoding="utf-8"?>
<p:tagLst xmlns:p="http://schemas.openxmlformats.org/presentationml/2006/main">
  <p:tag name="AS_UNIQUEID" val="1324"/>
</p:tagLst>
</file>

<file path=ppt/tags/tag1216.xml><?xml version="1.0" encoding="utf-8"?>
<p:tagLst xmlns:p="http://schemas.openxmlformats.org/presentationml/2006/main">
  <p:tag name="AS_UNIQUEID" val="3410"/>
  <p:tag name="KSO_WM_BEAUTIFY_FLAG" val=""/>
</p:tagLst>
</file>

<file path=ppt/tags/tag1217.xml><?xml version="1.0" encoding="utf-8"?>
<p:tagLst xmlns:p="http://schemas.openxmlformats.org/presentationml/2006/main">
  <p:tag name="AS_UNIQUEID" val="3406"/>
</p:tagLst>
</file>

<file path=ppt/tags/tag1218.xml><?xml version="1.0" encoding="utf-8"?>
<p:tagLst xmlns:p="http://schemas.openxmlformats.org/presentationml/2006/main">
  <p:tag name="AS_UNIQUEID" val="3407"/>
</p:tagLst>
</file>

<file path=ppt/tags/tag1219.xml><?xml version="1.0" encoding="utf-8"?>
<p:tagLst xmlns:p="http://schemas.openxmlformats.org/presentationml/2006/main">
  <p:tag name="AS_UNIQUEID" val="89"/>
</p:tagLst>
</file>

<file path=ppt/tags/tag122.xml><?xml version="1.0" encoding="utf-8"?>
<p:tagLst xmlns:p="http://schemas.openxmlformats.org/presentationml/2006/main">
  <p:tag name="AS_UNIQUEID" val="1961"/>
</p:tagLst>
</file>

<file path=ppt/tags/tag1220.xml><?xml version="1.0" encoding="utf-8"?>
<p:tagLst xmlns:p="http://schemas.openxmlformats.org/presentationml/2006/main">
  <p:tag name="AS_UNIQUEID" val="91"/>
</p:tagLst>
</file>

<file path=ppt/tags/tag1221.xml><?xml version="1.0" encoding="utf-8"?>
<p:tagLst xmlns:p="http://schemas.openxmlformats.org/presentationml/2006/main">
  <p:tag name="AS_UNIQUEID" val="92"/>
</p:tagLst>
</file>

<file path=ppt/tags/tag1222.xml><?xml version="1.0" encoding="utf-8"?>
<p:tagLst xmlns:p="http://schemas.openxmlformats.org/presentationml/2006/main">
  <p:tag name="AS_UNIQUEID" val="1329"/>
</p:tagLst>
</file>

<file path=ppt/tags/tag1223.xml><?xml version="1.0" encoding="utf-8"?>
<p:tagLst xmlns:p="http://schemas.openxmlformats.org/presentationml/2006/main">
  <p:tag name="AS_UNIQUEID" val="1330"/>
</p:tagLst>
</file>

<file path=ppt/tags/tag1224.xml><?xml version="1.0" encoding="utf-8"?>
<p:tagLst xmlns:p="http://schemas.openxmlformats.org/presentationml/2006/main">
  <p:tag name="AS_UNIQUEID" val="1331"/>
</p:tagLst>
</file>

<file path=ppt/tags/tag1225.xml><?xml version="1.0" encoding="utf-8"?>
<p:tagLst xmlns:p="http://schemas.openxmlformats.org/presentationml/2006/main">
  <p:tag name="AS_UNIQUEID" val="1332"/>
</p:tagLst>
</file>

<file path=ppt/tags/tag1226.xml><?xml version="1.0" encoding="utf-8"?>
<p:tagLst xmlns:p="http://schemas.openxmlformats.org/presentationml/2006/main">
  <p:tag name="AS_UNIQUEID" val="1333"/>
</p:tagLst>
</file>

<file path=ppt/tags/tag1227.xml><?xml version="1.0" encoding="utf-8"?>
<p:tagLst xmlns:p="http://schemas.openxmlformats.org/presentationml/2006/main">
  <p:tag name="AS_UNIQUEID" val="1334"/>
  <p:tag name="KSO_WM_BEAUTIFY_FLAG" val=""/>
</p:tagLst>
</file>

<file path=ppt/tags/tag1228.xml><?xml version="1.0" encoding="utf-8"?>
<p:tagLst xmlns:p="http://schemas.openxmlformats.org/presentationml/2006/main">
  <p:tag name="AS_UNIQUEID" val="3413"/>
  <p:tag name="KSO_WM_BEAUTIFY_FLAG" val=""/>
</p:tagLst>
</file>

<file path=ppt/tags/tag1229.xml><?xml version="1.0" encoding="utf-8"?>
<p:tagLst xmlns:p="http://schemas.openxmlformats.org/presentationml/2006/main">
  <p:tag name="AS_UNIQUEID" val="3414"/>
  <p:tag name="KSO_WM_BEAUTIFY_FLAG" val=""/>
</p:tagLst>
</file>

<file path=ppt/tags/tag123.xml><?xml version="1.0" encoding="utf-8"?>
<p:tagLst xmlns:p="http://schemas.openxmlformats.org/presentationml/2006/main">
  <p:tag name="AS_UNIQUEID" val="1962"/>
</p:tagLst>
</file>

<file path=ppt/tags/tag1230.xml><?xml version="1.0" encoding="utf-8"?>
<p:tagLst xmlns:p="http://schemas.openxmlformats.org/presentationml/2006/main">
  <p:tag name="AS_UNIQUEID" val="3435"/>
</p:tagLst>
</file>

<file path=ppt/tags/tag1231.xml><?xml version="1.0" encoding="utf-8"?>
<p:tagLst xmlns:p="http://schemas.openxmlformats.org/presentationml/2006/main">
  <p:tag name="AS_UNIQUEID" val="1326"/>
</p:tagLst>
</file>

<file path=ppt/tags/tag1232.xml><?xml version="1.0" encoding="utf-8"?>
<p:tagLst xmlns:p="http://schemas.openxmlformats.org/presentationml/2006/main">
  <p:tag name="AS_UNIQUEID" val="1327"/>
</p:tagLst>
</file>

<file path=ppt/tags/tag1233.xml><?xml version="1.0" encoding="utf-8"?>
<p:tagLst xmlns:p="http://schemas.openxmlformats.org/presentationml/2006/main">
  <p:tag name="AS_UNIQUEID" val="95"/>
</p:tagLst>
</file>

<file path=ppt/tags/tag1234.xml><?xml version="1.0" encoding="utf-8"?>
<p:tagLst xmlns:p="http://schemas.openxmlformats.org/presentationml/2006/main">
  <p:tag name="AS_UNIQUEID" val="96"/>
</p:tagLst>
</file>

<file path=ppt/tags/tag1235.xml><?xml version="1.0" encoding="utf-8"?>
<p:tagLst xmlns:p="http://schemas.openxmlformats.org/presentationml/2006/main">
  <p:tag name="AS_UNIQUEID" val="97"/>
</p:tagLst>
</file>

<file path=ppt/tags/tag1236.xml><?xml version="1.0" encoding="utf-8"?>
<p:tagLst xmlns:p="http://schemas.openxmlformats.org/presentationml/2006/main">
  <p:tag name="AS_UNIQUEID" val="98"/>
</p:tagLst>
</file>

<file path=ppt/tags/tag1237.xml><?xml version="1.0" encoding="utf-8"?>
<p:tagLst xmlns:p="http://schemas.openxmlformats.org/presentationml/2006/main">
  <p:tag name="AS_UNIQUEID" val="99"/>
</p:tagLst>
</file>

<file path=ppt/tags/tag1238.xml><?xml version="1.0" encoding="utf-8"?>
<p:tagLst xmlns:p="http://schemas.openxmlformats.org/presentationml/2006/main">
  <p:tag name="AS_UNIQUEID" val="100"/>
</p:tagLst>
</file>

<file path=ppt/tags/tag1239.xml><?xml version="1.0" encoding="utf-8"?>
<p:tagLst xmlns:p="http://schemas.openxmlformats.org/presentationml/2006/main">
  <p:tag name="AS_UNIQUEID" val="102"/>
</p:tagLst>
</file>

<file path=ppt/tags/tag124.xml><?xml version="1.0" encoding="utf-8"?>
<p:tagLst xmlns:p="http://schemas.openxmlformats.org/presentationml/2006/main">
  <p:tag name="AS_UNIQUEID" val="1963"/>
</p:tagLst>
</file>

<file path=ppt/tags/tag1240.xml><?xml version="1.0" encoding="utf-8"?>
<p:tagLst xmlns:p="http://schemas.openxmlformats.org/presentationml/2006/main">
  <p:tag name="AS_UNIQUEID" val="1339"/>
</p:tagLst>
</file>

<file path=ppt/tags/tag1241.xml><?xml version="1.0" encoding="utf-8"?>
<p:tagLst xmlns:p="http://schemas.openxmlformats.org/presentationml/2006/main">
  <p:tag name="AS_UNIQUEID" val="1340"/>
</p:tagLst>
</file>

<file path=ppt/tags/tag1242.xml><?xml version="1.0" encoding="utf-8"?>
<p:tagLst xmlns:p="http://schemas.openxmlformats.org/presentationml/2006/main">
  <p:tag name="AS_UNIQUEID" val="1341"/>
</p:tagLst>
</file>

<file path=ppt/tags/tag1243.xml><?xml version="1.0" encoding="utf-8"?>
<p:tagLst xmlns:p="http://schemas.openxmlformats.org/presentationml/2006/main">
  <p:tag name="AS_UNIQUEID" val="98"/>
  <p:tag name="KSO_WM_BEAUTIFY_FLAG" val=""/>
</p:tagLst>
</file>

<file path=ppt/tags/tag1244.xml><?xml version="1.0" encoding="utf-8"?>
<p:tagLst xmlns:p="http://schemas.openxmlformats.org/presentationml/2006/main">
  <p:tag name="AS_UNIQUEID" val="3225"/>
</p:tagLst>
</file>

<file path=ppt/tags/tag1245.xml><?xml version="1.0" encoding="utf-8"?>
<p:tagLst xmlns:p="http://schemas.openxmlformats.org/presentationml/2006/main">
  <p:tag name="AS_UNIQUEID" val="3226"/>
</p:tagLst>
</file>

<file path=ppt/tags/tag1246.xml><?xml version="1.0" encoding="utf-8"?>
<p:tagLst xmlns:p="http://schemas.openxmlformats.org/presentationml/2006/main">
  <p:tag name="AS_UNIQUEID" val="3227"/>
</p:tagLst>
</file>

<file path=ppt/tags/tag1247.xml><?xml version="1.0" encoding="utf-8"?>
<p:tagLst xmlns:p="http://schemas.openxmlformats.org/presentationml/2006/main">
  <p:tag name="AS_UNIQUEID" val="3228"/>
</p:tagLst>
</file>

<file path=ppt/tags/tag1248.xml><?xml version="1.0" encoding="utf-8"?>
<p:tagLst xmlns:p="http://schemas.openxmlformats.org/presentationml/2006/main">
  <p:tag name="AS_UNIQUEID" val="3229"/>
</p:tagLst>
</file>

<file path=ppt/tags/tag1249.xml><?xml version="1.0" encoding="utf-8"?>
<p:tagLst xmlns:p="http://schemas.openxmlformats.org/presentationml/2006/main">
  <p:tag name="AS_UNIQUEID" val="3230"/>
</p:tagLst>
</file>

<file path=ppt/tags/tag125.xml><?xml version="1.0" encoding="utf-8"?>
<p:tagLst xmlns:p="http://schemas.openxmlformats.org/presentationml/2006/main">
  <p:tag name="AS_UNIQUEID" val="1964"/>
</p:tagLst>
</file>

<file path=ppt/tags/tag1250.xml><?xml version="1.0" encoding="utf-8"?>
<p:tagLst xmlns:p="http://schemas.openxmlformats.org/presentationml/2006/main">
  <p:tag name="AS_UNIQUEID" val="3231"/>
</p:tagLst>
</file>

<file path=ppt/tags/tag1251.xml><?xml version="1.0" encoding="utf-8"?>
<p:tagLst xmlns:p="http://schemas.openxmlformats.org/presentationml/2006/main">
  <p:tag name="AS_UNIQUEID" val="3232"/>
</p:tagLst>
</file>

<file path=ppt/tags/tag1252.xml><?xml version="1.0" encoding="utf-8"?>
<p:tagLst xmlns:p="http://schemas.openxmlformats.org/presentationml/2006/main">
  <p:tag name="AS_UNIQUEID" val="2789"/>
  <p:tag name="KSO_WM_TAG_VERSION" val="1.0"/>
  <p:tag name="KSO_WM_TEMPLATE_CATEGORY" val="mixed"/>
  <p:tag name="KSO_WM_TEMPLATE_INDEX" val="20201941"/>
  <p:tag name="KSO_WM_UNIT_COMPATIBLE" val="0"/>
  <p:tag name="KSO_WM_UNIT_DIAGRAM_ISNUMVISUAL" val="0"/>
  <p:tag name="KSO_WM_UNIT_DIAGRAM_ISREFERUNIT" val="0"/>
  <p:tag name="KSO_WM_UNIT_HIGHLIGHT" val="0"/>
  <p:tag name="KSO_WM_UNIT_ID" val="mixed20201941_176*f*1"/>
  <p:tag name="KSO_WM_UNIT_LAYERLEVEL" val="1"/>
  <p:tag name="KSO_WM_UNIT_NOCLEAR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的文字来表述；但请您尽可能提炼思想的精髓。"/>
  <p:tag name="KSO_WM_UNIT_TEXT_FILL_FORE_SCHEMECOLOR_INDEX" val="13"/>
  <p:tag name="KSO_WM_UNIT_TEXT_FILL_FORE_SCHEMECOLOR_INDEX_BRIGHTNESS" val="0.25"/>
  <p:tag name="KSO_WM_UNIT_TEXT_FILL_TYPE" val="1"/>
  <p:tag name="KSO_WM_UNIT_TEXTBOXSTYLE_GUID" val="{cb7100cd-030c-4e6c-a7c5-8c995af53812}"/>
  <p:tag name="KSO_WM_UNIT_TEXTBOXSTYLE_SHAPETYPE" val="0"/>
  <p:tag name="KSO_WM_UNIT_TEXTBOXSTYLE_TEMPLATETYPE" val="1"/>
  <p:tag name="KSO_WM_UNIT_TEXTBOXSTYLE_TYPE" val="8"/>
  <p:tag name="KSO_WM_UNIT_VALUE" val="75"/>
</p:tagLst>
</file>

<file path=ppt/tags/tag1253.xml><?xml version="1.0" encoding="utf-8"?>
<p:tagLst xmlns:p="http://schemas.openxmlformats.org/presentationml/2006/main">
  <p:tag name="AS_UNIQUEID" val="2792"/>
  <p:tag name="KSO_WM_BEAUTIFY_FLAG" val=""/>
  <p:tag name="KSO_WM_DIAGRAM_GROUP_CODE" val="m1-1"/>
  <p:tag name="KSO_WM_TAG_VERSION" val="1.0"/>
  <p:tag name="KSO_WM_TEMPLATE_CATEGORY" val="diagram"/>
  <p:tag name="KSO_WM_TEMPLATE_INDEX" val="20205823"/>
  <p:tag name="KSO_WM_UNIT_COMPATIBLE" val="0"/>
  <p:tag name="KSO_WM_UNIT_DIAGRAM_ISNUMVISUAL" val="0"/>
  <p:tag name="KSO_WM_UNIT_DIAGRAM_ISREFERUNIT" val="0"/>
  <p:tag name="KSO_WM_UNIT_FILL_FORE_SCHEMECOLOR_INDEX" val="5"/>
  <p:tag name="KSO_WM_UNIT_FILL_FORE_SCHEMECOLOR_INDEX_BRIGHTNESS" val="0"/>
  <p:tag name="KSO_WM_UNIT_FILL_TYPE" val="1"/>
  <p:tag name="KSO_WM_UNIT_HIGHLIGHT" val="0"/>
  <p:tag name="KSO_WM_UNIT_ID" val="diagram20205823_2*m_h_i*1_1_1"/>
  <p:tag name="KSO_WM_UNIT_INDEX" val="1_1_1"/>
  <p:tag name="KSO_WM_UNIT_LAYERLEVEL" val="1_1_1"/>
  <p:tag name="KSO_WM_UNIT_TEXT_FILL_FORE_SCHEMECOLOR_INDEX" val="2"/>
  <p:tag name="KSO_WM_UNIT_TEXT_FILL_FORE_SCHEMECOLOR_INDEX_BRIGHTNESS" val="0"/>
  <p:tag name="KSO_WM_UNIT_TEXT_FILL_TYPE" val="1"/>
  <p:tag name="KSO_WM_UNIT_TYPE" val="m_h_i"/>
  <p:tag name="KSO_WM_UNIT_USESOURCEFORMAT_APPLY" val="1"/>
</p:tagLst>
</file>

<file path=ppt/tags/tag1254.xml><?xml version="1.0" encoding="utf-8"?>
<p:tagLst xmlns:p="http://schemas.openxmlformats.org/presentationml/2006/main">
  <p:tag name="AS_UNIQUEID" val="2795"/>
  <p:tag name="KSO_WM_BEAUTIFY_FLAG" val=""/>
  <p:tag name="KSO_WM_DIAGRAM_GROUP_CODE" val="m1-1"/>
  <p:tag name="KSO_WM_TAG_VERSION" val="1.0"/>
  <p:tag name="KSO_WM_TEMPLATE_CATEGORY" val="diagram"/>
  <p:tag name="KSO_WM_TEMPLATE_INDEX" val="20205823"/>
  <p:tag name="KSO_WM_UNIT_COMPATIBLE" val="0"/>
  <p:tag name="KSO_WM_UNIT_DIAGRAM_ISNUMVISUAL" val="0"/>
  <p:tag name="KSO_WM_UNIT_DIAGRAM_ISREFERUNIT" val="0"/>
  <p:tag name="KSO_WM_UNIT_FILL_FORE_SCHEMECOLOR_INDEX" val="6"/>
  <p:tag name="KSO_WM_UNIT_FILL_FORE_SCHEMECOLOR_INDEX_BRIGHTNESS" val="0"/>
  <p:tag name="KSO_WM_UNIT_FILL_TYPE" val="1"/>
  <p:tag name="KSO_WM_UNIT_HIGHLIGHT" val="0"/>
  <p:tag name="KSO_WM_UNIT_ID" val="diagram20205823_2*m_h_i*1_2_1"/>
  <p:tag name="KSO_WM_UNIT_INDEX" val="1_2_1"/>
  <p:tag name="KSO_WM_UNIT_LAYERLEVEL" val="1_1_1"/>
  <p:tag name="KSO_WM_UNIT_TEXT_FILL_FORE_SCHEMECOLOR_INDEX" val="2"/>
  <p:tag name="KSO_WM_UNIT_TEXT_FILL_FORE_SCHEMECOLOR_INDEX_BRIGHTNESS" val="0"/>
  <p:tag name="KSO_WM_UNIT_TEXT_FILL_TYPE" val="1"/>
  <p:tag name="KSO_WM_UNIT_TYPE" val="m_h_i"/>
  <p:tag name="KSO_WM_UNIT_USESOURCEFORMAT_APPLY" val="1"/>
</p:tagLst>
</file>

<file path=ppt/tags/tag1255.xml><?xml version="1.0" encoding="utf-8"?>
<p:tagLst xmlns:p="http://schemas.openxmlformats.org/presentationml/2006/main">
  <p:tag name="AS_UNIQUEID" val="2798"/>
  <p:tag name="KSO_WM_BEAUTIFY_FLAG" val=""/>
  <p:tag name="KSO_WM_DIAGRAM_GROUP_CODE" val="m1-1"/>
  <p:tag name="KSO_WM_TAG_VERSION" val="1.0"/>
  <p:tag name="KSO_WM_TEMPLATE_CATEGORY" val="diagram"/>
  <p:tag name="KSO_WM_TEMPLATE_INDEX" val="20205823"/>
  <p:tag name="KSO_WM_UNIT_COMPATIBLE" val="0"/>
  <p:tag name="KSO_WM_UNIT_DIAGRAM_ISNUMVISUAL" val="0"/>
  <p:tag name="KSO_WM_UNIT_DIAGRAM_ISREFERUNIT" val="0"/>
  <p:tag name="KSO_WM_UNIT_FILL_FORE_SCHEMECOLOR_INDEX" val="7"/>
  <p:tag name="KSO_WM_UNIT_FILL_FORE_SCHEMECOLOR_INDEX_BRIGHTNESS" val="0"/>
  <p:tag name="KSO_WM_UNIT_FILL_TYPE" val="1"/>
  <p:tag name="KSO_WM_UNIT_HIGHLIGHT" val="0"/>
  <p:tag name="KSO_WM_UNIT_ID" val="diagram20205823_2*m_h_i*1_3_1"/>
  <p:tag name="KSO_WM_UNIT_INDEX" val="1_3_1"/>
  <p:tag name="KSO_WM_UNIT_LAYERLEVEL" val="1_1_1"/>
  <p:tag name="KSO_WM_UNIT_TEXT_FILL_FORE_SCHEMECOLOR_INDEX" val="2"/>
  <p:tag name="KSO_WM_UNIT_TEXT_FILL_FORE_SCHEMECOLOR_INDEX_BRIGHTNESS" val="0"/>
  <p:tag name="KSO_WM_UNIT_TEXT_FILL_TYPE" val="1"/>
  <p:tag name="KSO_WM_UNIT_TYPE" val="m_h_i"/>
  <p:tag name="KSO_WM_UNIT_USESOURCEFORMAT_APPLY" val="1"/>
</p:tagLst>
</file>

<file path=ppt/tags/tag1256.xml><?xml version="1.0" encoding="utf-8"?>
<p:tagLst xmlns:p="http://schemas.openxmlformats.org/presentationml/2006/main">
  <p:tag name="AS_UNIQUEID" val="2791"/>
  <p:tag name="KSO_WM_BEAUTIFY_FLAG" val=""/>
  <p:tag name="KSO_WM_DIAGRAM_GROUP_CODE" val="m1-1"/>
  <p:tag name="KSO_WM_TAG_VERSION" val="1.0"/>
  <p:tag name="KSO_WM_TEMPLATE_CATEGORY" val="diagram"/>
  <p:tag name="KSO_WM_TEMPLATE_INDEX" val="20205823"/>
  <p:tag name="KSO_WM_UNIT_COMPATIBLE" val="0"/>
  <p:tag name="KSO_WM_UNIT_DIAGRAM_ISNUMVISUAL" val="0"/>
  <p:tag name="KSO_WM_UNIT_DIAGRAM_ISREFERUNIT" val="0"/>
  <p:tag name="KSO_WM_UNIT_HIGHLIGHT" val="0"/>
  <p:tag name="KSO_WM_UNIT_ID" val="diagram20205823_2*m_i*1_1"/>
  <p:tag name="KSO_WM_UNIT_INDEX" val="1_1"/>
  <p:tag name="KSO_WM_UNIT_LAYERLEVEL" val="1_1"/>
  <p:tag name="KSO_WM_UNIT_LINE_FILL_TYPE" val="2"/>
  <p:tag name="KSO_WM_UNIT_LINE_FORE_SCHEMECOLOR_INDEX" val="14"/>
  <p:tag name="KSO_WM_UNIT_LINE_FORE_SCHEMECOLOR_INDEX_BRIGHTNESS" val="-0.15"/>
  <p:tag name="KSO_WM_UNIT_TYPE" val="m_i"/>
  <p:tag name="KSO_WM_UNIT_USESOURCEFORMAT_APPLY" val="1"/>
</p:tagLst>
</file>

<file path=ppt/tags/tag1257.xml><?xml version="1.0" encoding="utf-8"?>
<p:tagLst xmlns:p="http://schemas.openxmlformats.org/presentationml/2006/main">
  <p:tag name="AS_UNIQUEID" val="3233"/>
</p:tagLst>
</file>

<file path=ppt/tags/tag1258.xml><?xml version="1.0" encoding="utf-8"?>
<p:tagLst xmlns:p="http://schemas.openxmlformats.org/presentationml/2006/main">
  <p:tag name="AS_UNIQUEID" val="3234"/>
</p:tagLst>
</file>

<file path=ppt/tags/tag1259.xml><?xml version="1.0" encoding="utf-8"?>
<p:tagLst xmlns:p="http://schemas.openxmlformats.org/presentationml/2006/main">
  <p:tag name="AS_UNIQUEID" val="2794"/>
  <p:tag name="KSO_WM_DIAGRAM_GROUP_CODE" val="m1-1"/>
  <p:tag name="KSO_WM_TAG_VERSION" val="1.0"/>
  <p:tag name="KSO_WM_TEMPLATE_CATEGORY" val="diagram"/>
  <p:tag name="KSO_WM_TEMPLATE_INDEX" val="20205823"/>
  <p:tag name="KSO_WM_UNIT_COMPATIBLE" val="0"/>
  <p:tag name="KSO_WM_UNIT_DIAGRAM_ISNUMVISUAL" val="0"/>
  <p:tag name="KSO_WM_UNIT_DIAGRAM_ISREFERUNIT" val="0"/>
  <p:tag name="KSO_WM_UNIT_HIGHLIGHT" val="0"/>
  <p:tag name="KSO_WM_UNIT_ID" val="diagram20205823_2*m_h_f*1_1_1"/>
  <p:tag name="KSO_WM_UNIT_LAYERLEVEL" val="1_1_1"/>
  <p:tag name="KSO_WM_UNIT_NOCLEAR" val="0"/>
  <p:tag name="KSO_WM_UNIT_PRESET_TEXT" val="单击此处输入你的正文，文字是您思想的提炼，为了最终演示发布的良好效果，请尽量言简意赅的阐述观点。"/>
  <p:tag name="KSO_WM_UNIT_SUBTYPE" val="a"/>
  <p:tag name="KSO_WM_UNIT_TEXT_FILL_FORE_SCHEMECOLOR_INDEX" val="13"/>
  <p:tag name="KSO_WM_UNIT_TEXT_FILL_FORE_SCHEMECOLOR_INDEX_BRIGHTNESS" val="0.15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AS_UNIQUEID" val="1966"/>
</p:tagLst>
</file>

<file path=ppt/tags/tag1260.xml><?xml version="1.0" encoding="utf-8"?>
<p:tagLst xmlns:p="http://schemas.openxmlformats.org/presentationml/2006/main">
  <p:tag name="AS_UNIQUEID" val="2797"/>
  <p:tag name="KSO_WM_DIAGRAM_GROUP_CODE" val="m1-1"/>
  <p:tag name="KSO_WM_TAG_VERSION" val="1.0"/>
  <p:tag name="KSO_WM_TEMPLATE_CATEGORY" val="diagram"/>
  <p:tag name="KSO_WM_TEMPLATE_INDEX" val="20205823"/>
  <p:tag name="KSO_WM_UNIT_COMPATIBLE" val="0"/>
  <p:tag name="KSO_WM_UNIT_DIAGRAM_ISNUMVISUAL" val="0"/>
  <p:tag name="KSO_WM_UNIT_DIAGRAM_ISREFERUNIT" val="0"/>
  <p:tag name="KSO_WM_UNIT_HIGHLIGHT" val="0"/>
  <p:tag name="KSO_WM_UNIT_ID" val="diagram20205823_2*m_h_f*1_2_1"/>
  <p:tag name="KSO_WM_UNIT_LAYERLEVEL" val="1_1_1"/>
  <p:tag name="KSO_WM_UNIT_NOCLEAR" val="0"/>
  <p:tag name="KSO_WM_UNIT_PRESET_TEXT" val="单击此处输入你的正文，文字是您思想的提炼，为了最终演示发布的良好效果，请尽量言简意赅的阐述观点。"/>
  <p:tag name="KSO_WM_UNIT_SUBTYPE" val="a"/>
  <p:tag name="KSO_WM_UNIT_TEXT_FILL_FORE_SCHEMECOLOR_INDEX" val="13"/>
  <p:tag name="KSO_WM_UNIT_TEXT_FILL_FORE_SCHEMECOLOR_INDEX_BRIGHTNESS" val="0.15"/>
  <p:tag name="KSO_WM_UNIT_TEXT_FILL_TYPE" val="1"/>
  <p:tag name="KSO_WM_UNIT_USESOURCEFORMAT_APPLY" val="1"/>
</p:tagLst>
</file>

<file path=ppt/tags/tag1261.xml><?xml version="1.0" encoding="utf-8"?>
<p:tagLst xmlns:p="http://schemas.openxmlformats.org/presentationml/2006/main">
  <p:tag name="AS_UNIQUEID" val="2800"/>
  <p:tag name="KSO_WM_DIAGRAM_GROUP_CODE" val="m1-1"/>
  <p:tag name="KSO_WM_TAG_VERSION" val="1.0"/>
  <p:tag name="KSO_WM_TEMPLATE_CATEGORY" val="diagram"/>
  <p:tag name="KSO_WM_TEMPLATE_INDEX" val="20205823"/>
  <p:tag name="KSO_WM_UNIT_COMPATIBLE" val="0"/>
  <p:tag name="KSO_WM_UNIT_DIAGRAM_ISNUMVISUAL" val="0"/>
  <p:tag name="KSO_WM_UNIT_DIAGRAM_ISREFERUNIT" val="0"/>
  <p:tag name="KSO_WM_UNIT_HIGHLIGHT" val="0"/>
  <p:tag name="KSO_WM_UNIT_ID" val="diagram20205823_2*m_h_f*1_3_1"/>
  <p:tag name="KSO_WM_UNIT_LAYERLEVEL" val="1_1_1"/>
  <p:tag name="KSO_WM_UNIT_NOCLEAR" val="0"/>
  <p:tag name="KSO_WM_UNIT_PRESET_TEXT" val="单击此处输入你的正文，文字是您思想的提炼，为了最终演示发布的良好效果，请尽量言简意赅的阐述观点。"/>
  <p:tag name="KSO_WM_UNIT_SUBTYPE" val="a"/>
  <p:tag name="KSO_WM_UNIT_TEXT_FILL_FORE_SCHEMECOLOR_INDEX" val="13"/>
  <p:tag name="KSO_WM_UNIT_TEXT_FILL_FORE_SCHEMECOLOR_INDEX_BRIGHTNESS" val="0.15"/>
  <p:tag name="KSO_WM_UNIT_TEXT_FILL_TYPE" val="1"/>
  <p:tag name="KSO_WM_UNIT_USESOURCEFORMAT_APPLY" val="1"/>
</p:tagLst>
</file>

<file path=ppt/tags/tag1262.xml><?xml version="1.0" encoding="utf-8"?>
<p:tagLst xmlns:p="http://schemas.openxmlformats.org/presentationml/2006/main">
  <p:tag name="AS_UNIQUEID" val="1111"/>
  <p:tag name="KSO_WM_BEAUTIFY_FLAG" val=""/>
</p:tagLst>
</file>

<file path=ppt/tags/tag1263.xml><?xml version="1.0" encoding="utf-8"?>
<p:tagLst xmlns:p="http://schemas.openxmlformats.org/presentationml/2006/main">
  <p:tag name="AS_UNIQUEID" val="1110"/>
  <p:tag name="KSO_WM_BEAUTIFY_FLAG" val=""/>
</p:tagLst>
</file>

<file path=ppt/tags/tag1264.xml><?xml version="1.0" encoding="utf-8"?>
<p:tagLst xmlns:p="http://schemas.openxmlformats.org/presentationml/2006/main">
  <p:tag name="AS_UNIQUEID" val="1112"/>
  <p:tag name="KSO_WM_BEAUTIFY_FLAG" val=""/>
</p:tagLst>
</file>

<file path=ppt/tags/tag1265.xml><?xml version="1.0" encoding="utf-8"?>
<p:tagLst xmlns:p="http://schemas.openxmlformats.org/presentationml/2006/main">
  <p:tag name="AS_UNIQUEID" val="1113"/>
  <p:tag name="KSO_WM_BEAUTIFY_FLAG" val=""/>
</p:tagLst>
</file>

<file path=ppt/tags/tag1266.xml><?xml version="1.0" encoding="utf-8"?>
<p:tagLst xmlns:p="http://schemas.openxmlformats.org/presentationml/2006/main">
  <p:tag name="AS_UNIQUEID" val="1114"/>
  <p:tag name="KSO_WM_BEAUTIFY_FLAG" val=""/>
</p:tagLst>
</file>

<file path=ppt/tags/tag1267.xml><?xml version="1.0" encoding="utf-8"?>
<p:tagLst xmlns:p="http://schemas.openxmlformats.org/presentationml/2006/main">
  <p:tag name="AS_UNIQUEID" val="1109"/>
  <p:tag name="KSO_WM_BEAUTIFY_FLAG" val=""/>
</p:tagLst>
</file>

<file path=ppt/tags/tag1268.xml><?xml version="1.0" encoding="utf-8"?>
<p:tagLst xmlns:p="http://schemas.openxmlformats.org/presentationml/2006/main">
  <p:tag name="AS_UNIQUEID" val="2429"/>
  <p:tag name="KSO_WM_ASSEMBLE_CHIP_INDEX" val="1324fc0116b04ab0b9cac567511df72f"/>
  <p:tag name="KSO_WM_BEAUTIFY_FLAG" val=""/>
  <p:tag name="KSO_WM_CHIP_FILLAREA_FILL_RULE" val="{&quot;fill_align&quot;:&quot;lb&quot;,&quot;fill_mode&quot;:&quot;full&quot;,&quot;sacle_strategy&quot;:&quot;smart&quot;}"/>
  <p:tag name="KSO_WM_CHIP_GROUPID" val="5e7881253197e252a37019b5"/>
  <p:tag name="KSO_WM_CHIP_XID" val="5e7881253197e252a37019b6"/>
  <p:tag name="KSO_WM_TAG_VERSION" val="1.0"/>
  <p:tag name="KSO_WM_TEMPLATE_ASSEMBLE_GROUPID" val="60656f824054ed1e2fb80c04"/>
  <p:tag name="KSO_WM_TEMPLATE_ASSEMBLE_XID" val="60656f824054ed1e2fb80c04"/>
  <p:tag name="KSO_WM_TEMPLATE_CATEGORY" val="diagram"/>
  <p:tag name="KSO_WM_TEMPLATE_INDEX" val="20212217"/>
  <p:tag name="KSO_WM_UNIT_BLOCK" val="0"/>
  <p:tag name="KSO_WM_UNIT_COMPATIBLE" val="0"/>
  <p:tag name="KSO_WM_UNIT_DEC_AREA_ID" val="005f9d4923e1412f8220b3bdcf27771c"/>
  <p:tag name="KSO_WM_UNIT_DEFAULT_FONT" val="24;44;4"/>
  <p:tag name="KSO_WM_UNIT_DIAGRAM_ISNUMVISUAL" val="0"/>
  <p:tag name="KSO_WM_UNIT_DIAGRAM_ISREFERUNIT" val="0"/>
  <p:tag name="KSO_WM_UNIT_HIGHLIGHT" val="0"/>
  <p:tag name="KSO_WM_UNIT_ID" val="diagram20212217_1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添加标题"/>
  <p:tag name="KSO_WM_UNIT_SHOW_EDIT_AREA_INDICATION" val="1"/>
  <p:tag name="KSO_WM_UNIT_TEXT_FILL_FORE_SCHEMECOLOR_INDEX" val="13"/>
  <p:tag name="KSO_WM_UNIT_TEXT_FILL_FORE_SCHEMECOLOR_INDEX_BRIGHTNESS" val="0"/>
  <p:tag name="KSO_WM_UNIT_TEXT_FILL_TYPE" val="1"/>
  <p:tag name="KSO_WM_UNIT_TYPE" val="a"/>
  <p:tag name="KSO_WM_UNIT_VALUE" val="9"/>
</p:tagLst>
</file>

<file path=ppt/tags/tag1269.xml><?xml version="1.0" encoding="utf-8"?>
<p:tagLst xmlns:p="http://schemas.openxmlformats.org/presentationml/2006/main">
  <p:tag name="AS_UNIQUEID" val="3221"/>
</p:tagLst>
</file>

<file path=ppt/tags/tag127.xml><?xml version="1.0" encoding="utf-8"?>
<p:tagLst xmlns:p="http://schemas.openxmlformats.org/presentationml/2006/main">
  <p:tag name="AS_UNIQUEID" val="1967"/>
</p:tagLst>
</file>

<file path=ppt/tags/tag1270.xml><?xml version="1.0" encoding="utf-8"?>
<p:tagLst xmlns:p="http://schemas.openxmlformats.org/presentationml/2006/main">
  <p:tag name="AS_UNIQUEID" val="3222"/>
</p:tagLst>
</file>

<file path=ppt/tags/tag1271.xml><?xml version="1.0" encoding="utf-8"?>
<p:tagLst xmlns:p="http://schemas.openxmlformats.org/presentationml/2006/main">
  <p:tag name="AS_UNIQUEID" val="3223"/>
</p:tagLst>
</file>

<file path=ppt/tags/tag1272.xml><?xml version="1.0" encoding="utf-8"?>
<p:tagLst xmlns:p="http://schemas.openxmlformats.org/presentationml/2006/main">
  <p:tag name="AS_UNIQUEID" val="2417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</p:tagLst>
</file>

<file path=ppt/tags/tag1273.xml><?xml version="1.0" encoding="utf-8"?>
<p:tagLst xmlns:p="http://schemas.openxmlformats.org/presentationml/2006/main">
  <p:tag name="AS_UNIQUEID" val="2418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</p:tagLst>
</file>

<file path=ppt/tags/tag1274.xml><?xml version="1.0" encoding="utf-8"?>
<p:tagLst xmlns:p="http://schemas.openxmlformats.org/presentationml/2006/main">
  <p:tag name="AS_UNIQUEID" val="2426"/>
  <p:tag name="KSO_WM_ASSEMBLE_CHIP_INDEX" val="feaab78ef3944e5a8385e86db420fe8e"/>
  <p:tag name="KSO_WM_CHIP_FILLAREA_FILL_RULE" val="{&quot;fill_align&quot;:&quot;lb&quot;,&quot;fill_mode&quot;:&quot;full&quot;,&quot;sacle_strategy&quot;:&quot;smart&quot;}"/>
  <p:tag name="KSO_WM_CHIP_GROUPID" val="5e7881253197e252a37019b5"/>
  <p:tag name="KSO_WM_CHIP_XID" val="5e7881253197e252a37019b6"/>
  <p:tag name="KSO_WM_TAG_VERSION" val="1.0"/>
  <p:tag name="KSO_WM_TEMPLATE_ASSEMBLE_GROUPID" val="606570484054ed1e2fb814b4"/>
  <p:tag name="KSO_WM_TEMPLATE_ASSEMBLE_XID" val="606570484054ed1e2fb814b4"/>
  <p:tag name="KSO_WM_TEMPLATE_CATEGORY" val="diagram"/>
  <p:tag name="KSO_WM_TEMPLATE_INDEX" val="20217057"/>
  <p:tag name="KSO_WM_UNIT_BLOCK" val="0"/>
  <p:tag name="KSO_WM_UNIT_COMPATIBLE" val="0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FAULT_FONT" val="24;44;4"/>
  <p:tag name="KSO_WM_UNIT_DIAGRAM_ISNUMVISUAL" val="0"/>
  <p:tag name="KSO_WM_UNIT_DIAGRAM_ISREFERUNIT" val="0"/>
  <p:tag name="KSO_WM_UNIT_HIGHLIGHT" val="0"/>
  <p:tag name="KSO_WM_UNIT_ID" val="diagram20217057_1*a*1"/>
  <p:tag name="KSO_WM_UNIT_ISCONTENTSTITLE" val="0"/>
  <p:tag name="KSO_WM_UNIT_ISNUMDGMTITLE" val="0"/>
  <p:tag name="KSO_WM_UNIT_LAYERLEVEL" val="1"/>
  <p:tag name="KSO_WM_UNIT_NOCLEAR" val="0"/>
  <p:tag name="KSO_WM_UNIT_PRESET_TEXT" val="添加标题"/>
  <p:tag name="KSO_WM_UNIT_SHOW_EDIT_AREA_INDICATION" val="1"/>
  <p:tag name="KSO_WM_UNIT_SM_LIMIT_TYPE" val="2"/>
  <p:tag name="KSO_WM_UNIT_TEXT_FILL_FORE_SCHEMECOLOR_INDEX" val="13"/>
  <p:tag name="KSO_WM_UNIT_TEXT_FILL_FORE_SCHEMECOLOR_INDEX_BRIGHTNESS" val="0"/>
  <p:tag name="KSO_WM_UNIT_TEXT_FILL_TYPE" val="1"/>
  <p:tag name="KSO_WM_UNIT_VALUE" val="11"/>
</p:tagLst>
</file>

<file path=ppt/tags/tag1275.xml><?xml version="1.0" encoding="utf-8"?>
<p:tagLst xmlns:p="http://schemas.openxmlformats.org/presentationml/2006/main">
  <p:tag name="AS_UNIQUEID" val="2428"/>
  <p:tag name="KSO_WM_UNIT_TEXT_FILL_FORE_SCHEMECOLOR_INDEX" val="13"/>
  <p:tag name="KSO_WM_UNIT_TEXT_FILL_FORE_SCHEMECOLOR_INDEX_BRIGHTNESS" val="0"/>
  <p:tag name="KSO_WM_UNIT_TEXT_FILL_TYPE" val="1"/>
</p:tagLst>
</file>

<file path=ppt/tags/tag1276.xml><?xml version="1.0" encoding="utf-8"?>
<p:tagLst xmlns:p="http://schemas.openxmlformats.org/presentationml/2006/main">
  <p:tag name="AS_UNIQUEID" val="2429"/>
  <p:tag name="KSO_WM_ASSEMBLE_CHIP_INDEX" val="1324fc0116b04ab0b9cac567511df72f"/>
  <p:tag name="KSO_WM_BEAUTIFY_FLAG" val="#wm#"/>
  <p:tag name="KSO_WM_CHIP_FILLAREA_FILL_RULE" val="{&quot;fill_align&quot;:&quot;lb&quot;,&quot;fill_mode&quot;:&quot;full&quot;,&quot;sacle_strategy&quot;:&quot;smart&quot;}"/>
  <p:tag name="KSO_WM_CHIP_GROUPID" val="5e7881253197e252a37019b5"/>
  <p:tag name="KSO_WM_CHIP_XID" val="5e7881253197e252a37019b6"/>
  <p:tag name="KSO_WM_TAG_VERSION" val="1.0"/>
  <p:tag name="KSO_WM_TEMPLATE_ASSEMBLE_GROUPID" val="60656f824054ed1e2fb80c04"/>
  <p:tag name="KSO_WM_TEMPLATE_ASSEMBLE_XID" val="60656f824054ed1e2fb80c04"/>
  <p:tag name="KSO_WM_TEMPLATE_CATEGORY" val="diagram"/>
  <p:tag name="KSO_WM_TEMPLATE_INDEX" val="20212217"/>
  <p:tag name="KSO_WM_UNIT_BLOCK" val="0"/>
  <p:tag name="KSO_WM_UNIT_COMPATIBLE" val="0"/>
  <p:tag name="KSO_WM_UNIT_DEC_AREA_ID" val="005f9d4923e1412f8220b3bdcf27771c"/>
  <p:tag name="KSO_WM_UNIT_DEFAULT_FONT" val="24;44;4"/>
  <p:tag name="KSO_WM_UNIT_DIAGRAM_ISNUMVISUAL" val="0"/>
  <p:tag name="KSO_WM_UNIT_DIAGRAM_ISREFERUNIT" val="0"/>
  <p:tag name="KSO_WM_UNIT_HIGHLIGHT" val="0"/>
  <p:tag name="KSO_WM_UNIT_ID" val="diagram20212217_1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添加标题"/>
  <p:tag name="KSO_WM_UNIT_SHOW_EDIT_AREA_INDICATION" val="1"/>
  <p:tag name="KSO_WM_UNIT_TEXT_FILL_FORE_SCHEMECOLOR_INDEX" val="13"/>
  <p:tag name="KSO_WM_UNIT_TEXT_FILL_FORE_SCHEMECOLOR_INDEX_BRIGHTNESS" val="0"/>
  <p:tag name="KSO_WM_UNIT_TEXT_FILL_TYPE" val="1"/>
  <p:tag name="KSO_WM_UNIT_TYPE" val="a"/>
  <p:tag name="KSO_WM_UNIT_VALUE" val="9"/>
</p:tagLst>
</file>

<file path=ppt/tags/tag1277.xml><?xml version="1.0" encoding="utf-8"?>
<p:tagLst xmlns:p="http://schemas.openxmlformats.org/presentationml/2006/main">
  <p:tag name="AS_UNIQUEID" val="2430"/>
</p:tagLst>
</file>

<file path=ppt/tags/tag1278.xml><?xml version="1.0" encoding="utf-8"?>
<p:tagLst xmlns:p="http://schemas.openxmlformats.org/presentationml/2006/main">
  <p:tag name="AS_UNIQUEID" val="3269"/>
</p:tagLst>
</file>

<file path=ppt/tags/tag1279.xml><?xml version="1.0" encoding="utf-8"?>
<p:tagLst xmlns:p="http://schemas.openxmlformats.org/presentationml/2006/main">
  <p:tag name="AS_UNIQUEID" val="3270"/>
  <p:tag name="KSO_WM_BEAUTIFY_FLAG" val=""/>
</p:tagLst>
</file>

<file path=ppt/tags/tag128.xml><?xml version="1.0" encoding="utf-8"?>
<p:tagLst xmlns:p="http://schemas.openxmlformats.org/presentationml/2006/main">
  <p:tag name="AS_UNIQUEID" val="1968"/>
</p:tagLst>
</file>

<file path=ppt/tags/tag1280.xml><?xml version="1.0" encoding="utf-8"?>
<p:tagLst xmlns:p="http://schemas.openxmlformats.org/presentationml/2006/main">
  <p:tag name="KSO_WM_BEAUTIFY_FLAG" val="#wm#"/>
  <p:tag name="KSO_WM_CHIP_DECFILLPROP" val="[]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GROUPID" val="5facfa50998712faa657a755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SLIDE_BACKGROUND_TYPE" val="general"/>
  <p:tag name="KSO_WM_SLIDE_BK_DARK_LIGHT" val="2"/>
  <p:tag name="KSO_WM_SLIDE_ID" val="diagram20217057_1"/>
  <p:tag name="KSO_WM_SLIDE_INDEX" val="1"/>
  <p:tag name="KSO_WM_SLIDE_ITEM_CNT" val="0"/>
  <p:tag name="KSO_WM_SLIDE_LAYOUT" val="a_d_f"/>
  <p:tag name="KSO_WM_SLIDE_LAYOUT_CNT" val="1_1_1"/>
  <p:tag name="KSO_WM_SLIDE_LAYOUT_INFO" val="{&quot;direction&quot;:1,&quot;id&quot;:&quot;2021-04-01T16:15:56&quot;,&quot;maxSize&quot;:{&quot;size1&quot;:57.41403376261393},&quot;minSize&quot;:{&quot;size1&quot;:35.01403376261393},&quot;normalSize&quot;:{&quot;size1&quot;:51.88903376261392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6.88294794647782},&quot;minSize&quot;:{&quot;size1&quot;:21.28294794647782},&quot;normalSize&quot;:{&quot;size1&quot;:33.84961461314449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POSITION" val="72*95"/>
  <p:tag name="KSO_WM_SLIDE_RATIO" val="1.777778"/>
  <p:tag name="KSO_WM_SLIDE_SIZE" val="816*348"/>
  <p:tag name="KSO_WM_SLIDE_SUBTYPE" val="picTxt"/>
  <p:tag name="KSO_WM_SLIDE_SUPPORT_FEATURE_TYPE" val="8"/>
  <p:tag name="KSO_WM_SLIDE_TYPE" val="text"/>
  <p:tag name="KSO_WM_TAG_VERSION" val="1.0"/>
  <p:tag name="KSO_WM_TEMPLATE_ASSEMBLE_GROUPID" val="606570484054ed1e2fb814b4"/>
  <p:tag name="KSO_WM_TEMPLATE_ASSEMBLE_XID" val="606570484054ed1e2fb814b4"/>
  <p:tag name="KSO_WM_TEMPLATE_CATEGORY" val="diagram"/>
  <p:tag name="KSO_WM_TEMPLATE_COLOR_TYPE" val="1"/>
  <p:tag name="KSO_WM_TEMPLATE_INDEX" val="20217057"/>
  <p:tag name="KSO_WM_TEMPLATE_MASTER_TYPE" val="0"/>
  <p:tag name="KSO_WM_TEMPLATE_SUBCATEGORY" val="21"/>
</p:tagLst>
</file>

<file path=ppt/tags/tag1281.xml><?xml version="1.0" encoding="utf-8"?>
<p:tagLst xmlns:p="http://schemas.openxmlformats.org/presentationml/2006/main">
  <p:tag name="AS_UNIQUEID" val="2413"/>
</p:tagLst>
</file>

<file path=ppt/tags/tag1282.xml><?xml version="1.0" encoding="utf-8"?>
<p:tagLst xmlns:p="http://schemas.openxmlformats.org/presentationml/2006/main">
  <p:tag name="AS_UNIQUEID" val="2414"/>
</p:tagLst>
</file>

<file path=ppt/tags/tag1283.xml><?xml version="1.0" encoding="utf-8"?>
<p:tagLst xmlns:p="http://schemas.openxmlformats.org/presentationml/2006/main">
  <p:tag name="AS_UNIQUEID" val="2415"/>
</p:tagLst>
</file>

<file path=ppt/tags/tag1284.xml><?xml version="1.0" encoding="utf-8"?>
<p:tagLst xmlns:p="http://schemas.openxmlformats.org/presentationml/2006/main">
  <p:tag name="AS_UNIQUEID" val="140"/>
</p:tagLst>
</file>

<file path=ppt/tags/tag1285.xml><?xml version="1.0" encoding="utf-8"?>
<p:tagLst xmlns:p="http://schemas.openxmlformats.org/presentationml/2006/main">
  <p:tag name="AS_UNIQUEID" val="1355"/>
</p:tagLst>
</file>

<file path=ppt/tags/tag1286.xml><?xml version="1.0" encoding="utf-8"?>
<p:tagLst xmlns:p="http://schemas.openxmlformats.org/presentationml/2006/main">
  <p:tag name="AS_UNIQUEID" val="1356"/>
</p:tagLst>
</file>

<file path=ppt/tags/tag1287.xml><?xml version="1.0" encoding="utf-8"?>
<p:tagLst xmlns:p="http://schemas.openxmlformats.org/presentationml/2006/main">
  <p:tag name="AS_UNIQUEID" val="1357"/>
</p:tagLst>
</file>

<file path=ppt/tags/tag1288.xml><?xml version="1.0" encoding="utf-8"?>
<p:tagLst xmlns:p="http://schemas.openxmlformats.org/presentationml/2006/main">
  <p:tag name="AS_UNIQUEID" val="1358"/>
</p:tagLst>
</file>

<file path=ppt/tags/tag1289.xml><?xml version="1.0" encoding="utf-8"?>
<p:tagLst xmlns:p="http://schemas.openxmlformats.org/presentationml/2006/main">
  <p:tag name="AS_UNIQUEID" val="1359"/>
</p:tagLst>
</file>

<file path=ppt/tags/tag129.xml><?xml version="1.0" encoding="utf-8"?>
<p:tagLst xmlns:p="http://schemas.openxmlformats.org/presentationml/2006/main">
  <p:tag name="AS_UNIQUEID" val="1969"/>
</p:tagLst>
</file>

<file path=ppt/tags/tag1290.xml><?xml version="1.0" encoding="utf-8"?>
<p:tagLst xmlns:p="http://schemas.openxmlformats.org/presentationml/2006/main">
  <p:tag name="AS_UNIQUEID" val="195"/>
</p:tagLst>
</file>

<file path=ppt/tags/tag1291.xml><?xml version="1.0" encoding="utf-8"?>
<p:tagLst xmlns:p="http://schemas.openxmlformats.org/presentationml/2006/main">
  <p:tag name="AS_UNIQUEID" val="196"/>
</p:tagLst>
</file>

<file path=ppt/tags/tag1292.xml><?xml version="1.0" encoding="utf-8"?>
<p:tagLst xmlns:p="http://schemas.openxmlformats.org/presentationml/2006/main">
  <p:tag name="AS_UNIQUEID" val="3423"/>
</p:tagLst>
</file>

<file path=ppt/tags/tag1293.xml><?xml version="1.0" encoding="utf-8"?>
<p:tagLst xmlns:p="http://schemas.openxmlformats.org/presentationml/2006/main">
  <p:tag name="AS_UNIQUEID" val="3424"/>
</p:tagLst>
</file>

<file path=ppt/tags/tag1294.xml><?xml version="1.0" encoding="utf-8"?>
<p:tagLst xmlns:p="http://schemas.openxmlformats.org/presentationml/2006/main">
  <p:tag name="AS_UNIQUEID" val="3425"/>
</p:tagLst>
</file>

<file path=ppt/tags/tag1295.xml><?xml version="1.0" encoding="utf-8"?>
<p:tagLst xmlns:p="http://schemas.openxmlformats.org/presentationml/2006/main">
  <p:tag name="AS_UNIQUEID" val="3426"/>
</p:tagLst>
</file>

<file path=ppt/tags/tag1296.xml><?xml version="1.0" encoding="utf-8"?>
<p:tagLst xmlns:p="http://schemas.openxmlformats.org/presentationml/2006/main">
  <p:tag name="AS_UNIQUEID" val="3427"/>
</p:tagLst>
</file>

<file path=ppt/tags/tag1297.xml><?xml version="1.0" encoding="utf-8"?>
<p:tagLst xmlns:p="http://schemas.openxmlformats.org/presentationml/2006/main">
  <p:tag name="AS_UNIQUEID" val="3428"/>
</p:tagLst>
</file>

<file path=ppt/tags/tag1298.xml><?xml version="1.0" encoding="utf-8"?>
<p:tagLst xmlns:p="http://schemas.openxmlformats.org/presentationml/2006/main">
  <p:tag name="AS_UNIQUEID" val="3429"/>
</p:tagLst>
</file>

<file path=ppt/tags/tag1299.xml><?xml version="1.0" encoding="utf-8"?>
<p:tagLst xmlns:p="http://schemas.openxmlformats.org/presentationml/2006/main">
  <p:tag name="AS_UNIQUEID" val="343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AS_UNIQUEID" val="1970"/>
</p:tagLst>
</file>

<file path=ppt/tags/tag1300.xml><?xml version="1.0" encoding="utf-8"?>
<p:tagLst xmlns:p="http://schemas.openxmlformats.org/presentationml/2006/main">
  <p:tag name="AS_UNIQUEID" val="3431"/>
</p:tagLst>
</file>

<file path=ppt/tags/tag1301.xml><?xml version="1.0" encoding="utf-8"?>
<p:tagLst xmlns:p="http://schemas.openxmlformats.org/presentationml/2006/main">
  <p:tag name="AS_UNIQUEID" val="3432"/>
</p:tagLst>
</file>

<file path=ppt/tags/tag1302.xml><?xml version="1.0" encoding="utf-8"?>
<p:tagLst xmlns:p="http://schemas.openxmlformats.org/presentationml/2006/main">
  <p:tag name="AS_UNIQUEID" val="3433"/>
</p:tagLst>
</file>

<file path=ppt/tags/tag1303.xml><?xml version="1.0" encoding="utf-8"?>
<p:tagLst xmlns:p="http://schemas.openxmlformats.org/presentationml/2006/main">
  <p:tag name="commondata" val="eyJoZGlkIjoiMWM4MmVkOTA1MjFjYzMwZWNmZGFhODliZDBjZWU4YWMifQ=="/>
</p:tagLst>
</file>

<file path=ppt/tags/tag131.xml><?xml version="1.0" encoding="utf-8"?>
<p:tagLst xmlns:p="http://schemas.openxmlformats.org/presentationml/2006/main">
  <p:tag name="AS_UNIQUEID" val="1971"/>
</p:tagLst>
</file>

<file path=ppt/tags/tag132.xml><?xml version="1.0" encoding="utf-8"?>
<p:tagLst xmlns:p="http://schemas.openxmlformats.org/presentationml/2006/main">
  <p:tag name="AS_UNIQUEID" val="3394"/>
</p:tagLst>
</file>

<file path=ppt/tags/tag133.xml><?xml version="1.0" encoding="utf-8"?>
<p:tagLst xmlns:p="http://schemas.openxmlformats.org/presentationml/2006/main">
  <p:tag name="AS_UNIQUEID" val="1501"/>
</p:tagLst>
</file>

<file path=ppt/tags/tag134.xml><?xml version="1.0" encoding="utf-8"?>
<p:tagLst xmlns:p="http://schemas.openxmlformats.org/presentationml/2006/main">
  <p:tag name="AS_UNIQUEID" val="1502"/>
</p:tagLst>
</file>

<file path=ppt/tags/tag135.xml><?xml version="1.0" encoding="utf-8"?>
<p:tagLst xmlns:p="http://schemas.openxmlformats.org/presentationml/2006/main">
  <p:tag name="AS_UNIQUEID" val="1503"/>
</p:tagLst>
</file>

<file path=ppt/tags/tag136.xml><?xml version="1.0" encoding="utf-8"?>
<p:tagLst xmlns:p="http://schemas.openxmlformats.org/presentationml/2006/main">
  <p:tag name="AS_UNIQUEID" val="1504"/>
</p:tagLst>
</file>

<file path=ppt/tags/tag137.xml><?xml version="1.0" encoding="utf-8"?>
<p:tagLst xmlns:p="http://schemas.openxmlformats.org/presentationml/2006/main">
  <p:tag name="AS_UNIQUEID" val="1505"/>
</p:tagLst>
</file>

<file path=ppt/tags/tag138.xml><?xml version="1.0" encoding="utf-8"?>
<p:tagLst xmlns:p="http://schemas.openxmlformats.org/presentationml/2006/main">
  <p:tag name="AS_UNIQUEID" val="1506"/>
</p:tagLst>
</file>

<file path=ppt/tags/tag139.xml><?xml version="1.0" encoding="utf-8"?>
<p:tagLst xmlns:p="http://schemas.openxmlformats.org/presentationml/2006/main">
  <p:tag name="AS_UNIQUEID" val="1507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AS_UNIQUEID" val="1508"/>
</p:tagLst>
</file>

<file path=ppt/tags/tag141.xml><?xml version="1.0" encoding="utf-8"?>
<p:tagLst xmlns:p="http://schemas.openxmlformats.org/presentationml/2006/main">
  <p:tag name="AS_UNIQUEID" val="1509"/>
</p:tagLst>
</file>

<file path=ppt/tags/tag142.xml><?xml version="1.0" encoding="utf-8"?>
<p:tagLst xmlns:p="http://schemas.openxmlformats.org/presentationml/2006/main">
  <p:tag name="AS_UNIQUEID" val="1510"/>
</p:tagLst>
</file>

<file path=ppt/tags/tag143.xml><?xml version="1.0" encoding="utf-8"?>
<p:tagLst xmlns:p="http://schemas.openxmlformats.org/presentationml/2006/main">
  <p:tag name="AS_UNIQUEID" val="1511"/>
</p:tagLst>
</file>

<file path=ppt/tags/tag144.xml><?xml version="1.0" encoding="utf-8"?>
<p:tagLst xmlns:p="http://schemas.openxmlformats.org/presentationml/2006/main">
  <p:tag name="AS_UNIQUEID" val="1512"/>
</p:tagLst>
</file>

<file path=ppt/tags/tag145.xml><?xml version="1.0" encoding="utf-8"?>
<p:tagLst xmlns:p="http://schemas.openxmlformats.org/presentationml/2006/main">
  <p:tag name="AS_UNIQUEID" val="1513"/>
</p:tagLst>
</file>

<file path=ppt/tags/tag146.xml><?xml version="1.0" encoding="utf-8"?>
<p:tagLst xmlns:p="http://schemas.openxmlformats.org/presentationml/2006/main">
  <p:tag name="AS_UNIQUEID" val="1514"/>
</p:tagLst>
</file>

<file path=ppt/tags/tag147.xml><?xml version="1.0" encoding="utf-8"?>
<p:tagLst xmlns:p="http://schemas.openxmlformats.org/presentationml/2006/main">
  <p:tag name="AS_UNIQUEID" val="1515"/>
</p:tagLst>
</file>

<file path=ppt/tags/tag148.xml><?xml version="1.0" encoding="utf-8"?>
<p:tagLst xmlns:p="http://schemas.openxmlformats.org/presentationml/2006/main">
  <p:tag name="AS_UNIQUEID" val="1516"/>
</p:tagLst>
</file>

<file path=ppt/tags/tag149.xml><?xml version="1.0" encoding="utf-8"?>
<p:tagLst xmlns:p="http://schemas.openxmlformats.org/presentationml/2006/main">
  <p:tag name="AS_UNIQUEID" val="1517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AS_UNIQUEID" val="1518"/>
</p:tagLst>
</file>

<file path=ppt/tags/tag151.xml><?xml version="1.0" encoding="utf-8"?>
<p:tagLst xmlns:p="http://schemas.openxmlformats.org/presentationml/2006/main">
  <p:tag name="AS_UNIQUEID" val="1519"/>
</p:tagLst>
</file>

<file path=ppt/tags/tag152.xml><?xml version="1.0" encoding="utf-8"?>
<p:tagLst xmlns:p="http://schemas.openxmlformats.org/presentationml/2006/main">
  <p:tag name="AS_UNIQUEID" val="1520"/>
</p:tagLst>
</file>

<file path=ppt/tags/tag153.xml><?xml version="1.0" encoding="utf-8"?>
<p:tagLst xmlns:p="http://schemas.openxmlformats.org/presentationml/2006/main">
  <p:tag name="AS_UNIQUEID" val="1521"/>
</p:tagLst>
</file>

<file path=ppt/tags/tag154.xml><?xml version="1.0" encoding="utf-8"?>
<p:tagLst xmlns:p="http://schemas.openxmlformats.org/presentationml/2006/main">
  <p:tag name="AS_UNIQUEID" val="1522"/>
</p:tagLst>
</file>

<file path=ppt/tags/tag155.xml><?xml version="1.0" encoding="utf-8"?>
<p:tagLst xmlns:p="http://schemas.openxmlformats.org/presentationml/2006/main">
  <p:tag name="AS_UNIQUEID" val="1523"/>
</p:tagLst>
</file>

<file path=ppt/tags/tag156.xml><?xml version="1.0" encoding="utf-8"?>
<p:tagLst xmlns:p="http://schemas.openxmlformats.org/presentationml/2006/main">
  <p:tag name="AS_UNIQUEID" val="1524"/>
</p:tagLst>
</file>

<file path=ppt/tags/tag157.xml><?xml version="1.0" encoding="utf-8"?>
<p:tagLst xmlns:p="http://schemas.openxmlformats.org/presentationml/2006/main">
  <p:tag name="AS_UNIQUEID" val="1525"/>
</p:tagLst>
</file>

<file path=ppt/tags/tag158.xml><?xml version="1.0" encoding="utf-8"?>
<p:tagLst xmlns:p="http://schemas.openxmlformats.org/presentationml/2006/main">
  <p:tag name="AS_UNIQUEID" val="1526"/>
</p:tagLst>
</file>

<file path=ppt/tags/tag159.xml><?xml version="1.0" encoding="utf-8"?>
<p:tagLst xmlns:p="http://schemas.openxmlformats.org/presentationml/2006/main">
  <p:tag name="AS_UNIQUEID" val="1527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AS_UNIQUEID" val="1528"/>
</p:tagLst>
</file>

<file path=ppt/tags/tag161.xml><?xml version="1.0" encoding="utf-8"?>
<p:tagLst xmlns:p="http://schemas.openxmlformats.org/presentationml/2006/main">
  <p:tag name="AS_UNIQUEID" val="1530"/>
</p:tagLst>
</file>

<file path=ppt/tags/tag162.xml><?xml version="1.0" encoding="utf-8"?>
<p:tagLst xmlns:p="http://schemas.openxmlformats.org/presentationml/2006/main">
  <p:tag name="AS_UNIQUEID" val="1531"/>
</p:tagLst>
</file>

<file path=ppt/tags/tag163.xml><?xml version="1.0" encoding="utf-8"?>
<p:tagLst xmlns:p="http://schemas.openxmlformats.org/presentationml/2006/main">
  <p:tag name="AS_UNIQUEID" val="1532"/>
</p:tagLst>
</file>

<file path=ppt/tags/tag164.xml><?xml version="1.0" encoding="utf-8"?>
<p:tagLst xmlns:p="http://schemas.openxmlformats.org/presentationml/2006/main">
  <p:tag name="AS_UNIQUEID" val="1533"/>
</p:tagLst>
</file>

<file path=ppt/tags/tag165.xml><?xml version="1.0" encoding="utf-8"?>
<p:tagLst xmlns:p="http://schemas.openxmlformats.org/presentationml/2006/main">
  <p:tag name="AS_UNIQUEID" val="1534"/>
</p:tagLst>
</file>

<file path=ppt/tags/tag166.xml><?xml version="1.0" encoding="utf-8"?>
<p:tagLst xmlns:p="http://schemas.openxmlformats.org/presentationml/2006/main">
  <p:tag name="AS_UNIQUEID" val="1535"/>
</p:tagLst>
</file>

<file path=ppt/tags/tag167.xml><?xml version="1.0" encoding="utf-8"?>
<p:tagLst xmlns:p="http://schemas.openxmlformats.org/presentationml/2006/main">
  <p:tag name="AS_UNIQUEID" val="1536"/>
</p:tagLst>
</file>

<file path=ppt/tags/tag168.xml><?xml version="1.0" encoding="utf-8"?>
<p:tagLst xmlns:p="http://schemas.openxmlformats.org/presentationml/2006/main">
  <p:tag name="AS_UNIQUEID" val="1537"/>
</p:tagLst>
</file>

<file path=ppt/tags/tag169.xml><?xml version="1.0" encoding="utf-8"?>
<p:tagLst xmlns:p="http://schemas.openxmlformats.org/presentationml/2006/main">
  <p:tag name="AS_UNIQUEID" val="153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AS_UNIQUEID" val="1539"/>
</p:tagLst>
</file>

<file path=ppt/tags/tag171.xml><?xml version="1.0" encoding="utf-8"?>
<p:tagLst xmlns:p="http://schemas.openxmlformats.org/presentationml/2006/main">
  <p:tag name="AS_UNIQUEID" val="1540"/>
</p:tagLst>
</file>

<file path=ppt/tags/tag172.xml><?xml version="1.0" encoding="utf-8"?>
<p:tagLst xmlns:p="http://schemas.openxmlformats.org/presentationml/2006/main">
  <p:tag name="AS_UNIQUEID" val="1541"/>
</p:tagLst>
</file>

<file path=ppt/tags/tag173.xml><?xml version="1.0" encoding="utf-8"?>
<p:tagLst xmlns:p="http://schemas.openxmlformats.org/presentationml/2006/main">
  <p:tag name="AS_UNIQUEID" val="1542"/>
</p:tagLst>
</file>

<file path=ppt/tags/tag174.xml><?xml version="1.0" encoding="utf-8"?>
<p:tagLst xmlns:p="http://schemas.openxmlformats.org/presentationml/2006/main">
  <p:tag name="AS_UNIQUEID" val="1543"/>
</p:tagLst>
</file>

<file path=ppt/tags/tag175.xml><?xml version="1.0" encoding="utf-8"?>
<p:tagLst xmlns:p="http://schemas.openxmlformats.org/presentationml/2006/main">
  <p:tag name="AS_UNIQUEID" val="1544"/>
</p:tagLst>
</file>

<file path=ppt/tags/tag176.xml><?xml version="1.0" encoding="utf-8"?>
<p:tagLst xmlns:p="http://schemas.openxmlformats.org/presentationml/2006/main">
  <p:tag name="AS_UNIQUEID" val="1545"/>
</p:tagLst>
</file>

<file path=ppt/tags/tag177.xml><?xml version="1.0" encoding="utf-8"?>
<p:tagLst xmlns:p="http://schemas.openxmlformats.org/presentationml/2006/main">
  <p:tag name="AS_UNIQUEID" val="1546"/>
</p:tagLst>
</file>

<file path=ppt/tags/tag178.xml><?xml version="1.0" encoding="utf-8"?>
<p:tagLst xmlns:p="http://schemas.openxmlformats.org/presentationml/2006/main">
  <p:tag name="AS_UNIQUEID" val="1547"/>
</p:tagLst>
</file>

<file path=ppt/tags/tag179.xml><?xml version="1.0" encoding="utf-8"?>
<p:tagLst xmlns:p="http://schemas.openxmlformats.org/presentationml/2006/main">
  <p:tag name="AS_UNIQUEID" val="1549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AS_UNIQUEID" val="1550"/>
</p:tagLst>
</file>

<file path=ppt/tags/tag181.xml><?xml version="1.0" encoding="utf-8"?>
<p:tagLst xmlns:p="http://schemas.openxmlformats.org/presentationml/2006/main">
  <p:tag name="AS_UNIQUEID" val="1551"/>
</p:tagLst>
</file>

<file path=ppt/tags/tag182.xml><?xml version="1.0" encoding="utf-8"?>
<p:tagLst xmlns:p="http://schemas.openxmlformats.org/presentationml/2006/main">
  <p:tag name="AS_UNIQUEID" val="1552"/>
</p:tagLst>
</file>

<file path=ppt/tags/tag183.xml><?xml version="1.0" encoding="utf-8"?>
<p:tagLst xmlns:p="http://schemas.openxmlformats.org/presentationml/2006/main">
  <p:tag name="AS_UNIQUEID" val="1553"/>
</p:tagLst>
</file>

<file path=ppt/tags/tag184.xml><?xml version="1.0" encoding="utf-8"?>
<p:tagLst xmlns:p="http://schemas.openxmlformats.org/presentationml/2006/main">
  <p:tag name="AS_UNIQUEID" val="1554"/>
</p:tagLst>
</file>

<file path=ppt/tags/tag185.xml><?xml version="1.0" encoding="utf-8"?>
<p:tagLst xmlns:p="http://schemas.openxmlformats.org/presentationml/2006/main">
  <p:tag name="AS_UNIQUEID" val="1555"/>
</p:tagLst>
</file>

<file path=ppt/tags/tag186.xml><?xml version="1.0" encoding="utf-8"?>
<p:tagLst xmlns:p="http://schemas.openxmlformats.org/presentationml/2006/main">
  <p:tag name="AS_UNIQUEID" val="1556"/>
</p:tagLst>
</file>

<file path=ppt/tags/tag187.xml><?xml version="1.0" encoding="utf-8"?>
<p:tagLst xmlns:p="http://schemas.openxmlformats.org/presentationml/2006/main">
  <p:tag name="AS_UNIQUEID" val="1557"/>
</p:tagLst>
</file>

<file path=ppt/tags/tag188.xml><?xml version="1.0" encoding="utf-8"?>
<p:tagLst xmlns:p="http://schemas.openxmlformats.org/presentationml/2006/main">
  <p:tag name="AS_UNIQUEID" val="1558"/>
</p:tagLst>
</file>

<file path=ppt/tags/tag189.xml><?xml version="1.0" encoding="utf-8"?>
<p:tagLst xmlns:p="http://schemas.openxmlformats.org/presentationml/2006/main">
  <p:tag name="AS_UNIQUEID" val="1559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AS_UNIQUEID" val="1560"/>
</p:tagLst>
</file>

<file path=ppt/tags/tag191.xml><?xml version="1.0" encoding="utf-8"?>
<p:tagLst xmlns:p="http://schemas.openxmlformats.org/presentationml/2006/main">
  <p:tag name="AS_UNIQUEID" val="1562"/>
</p:tagLst>
</file>

<file path=ppt/tags/tag192.xml><?xml version="1.0" encoding="utf-8"?>
<p:tagLst xmlns:p="http://schemas.openxmlformats.org/presentationml/2006/main">
  <p:tag name="AS_UNIQUEID" val="1563"/>
</p:tagLst>
</file>

<file path=ppt/tags/tag193.xml><?xml version="1.0" encoding="utf-8"?>
<p:tagLst xmlns:p="http://schemas.openxmlformats.org/presentationml/2006/main">
  <p:tag name="AS_UNIQUEID" val="1564"/>
</p:tagLst>
</file>

<file path=ppt/tags/tag194.xml><?xml version="1.0" encoding="utf-8"?>
<p:tagLst xmlns:p="http://schemas.openxmlformats.org/presentationml/2006/main">
  <p:tag name="AS_UNIQUEID" val="1565"/>
</p:tagLst>
</file>

<file path=ppt/tags/tag195.xml><?xml version="1.0" encoding="utf-8"?>
<p:tagLst xmlns:p="http://schemas.openxmlformats.org/presentationml/2006/main">
  <p:tag name="AS_UNIQUEID" val="1566"/>
</p:tagLst>
</file>

<file path=ppt/tags/tag196.xml><?xml version="1.0" encoding="utf-8"?>
<p:tagLst xmlns:p="http://schemas.openxmlformats.org/presentationml/2006/main">
  <p:tag name="AS_UNIQUEID" val="1567"/>
</p:tagLst>
</file>

<file path=ppt/tags/tag197.xml><?xml version="1.0" encoding="utf-8"?>
<p:tagLst xmlns:p="http://schemas.openxmlformats.org/presentationml/2006/main">
  <p:tag name="AS_UNIQUEID" val="1568"/>
</p:tagLst>
</file>

<file path=ppt/tags/tag198.xml><?xml version="1.0" encoding="utf-8"?>
<p:tagLst xmlns:p="http://schemas.openxmlformats.org/presentationml/2006/main">
  <p:tag name="AS_UNIQUEID" val="1569"/>
</p:tagLst>
</file>

<file path=ppt/tags/tag199.xml><?xml version="1.0" encoding="utf-8"?>
<p:tagLst xmlns:p="http://schemas.openxmlformats.org/presentationml/2006/main">
  <p:tag name="AS_UNIQUEID" val="157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AS_UNIQUEID" val="1571"/>
</p:tagLst>
</file>

<file path=ppt/tags/tag201.xml><?xml version="1.0" encoding="utf-8"?>
<p:tagLst xmlns:p="http://schemas.openxmlformats.org/presentationml/2006/main">
  <p:tag name="AS_UNIQUEID" val="1572"/>
</p:tagLst>
</file>

<file path=ppt/tags/tag202.xml><?xml version="1.0" encoding="utf-8"?>
<p:tagLst xmlns:p="http://schemas.openxmlformats.org/presentationml/2006/main">
  <p:tag name="AS_UNIQUEID" val="1573"/>
</p:tagLst>
</file>

<file path=ppt/tags/tag203.xml><?xml version="1.0" encoding="utf-8"?>
<p:tagLst xmlns:p="http://schemas.openxmlformats.org/presentationml/2006/main">
  <p:tag name="AS_UNIQUEID" val="1574"/>
</p:tagLst>
</file>

<file path=ppt/tags/tag204.xml><?xml version="1.0" encoding="utf-8"?>
<p:tagLst xmlns:p="http://schemas.openxmlformats.org/presentationml/2006/main">
  <p:tag name="AS_UNIQUEID" val="1575"/>
</p:tagLst>
</file>

<file path=ppt/tags/tag205.xml><?xml version="1.0" encoding="utf-8"?>
<p:tagLst xmlns:p="http://schemas.openxmlformats.org/presentationml/2006/main">
  <p:tag name="AS_UNIQUEID" val="1576"/>
</p:tagLst>
</file>

<file path=ppt/tags/tag206.xml><?xml version="1.0" encoding="utf-8"?>
<p:tagLst xmlns:p="http://schemas.openxmlformats.org/presentationml/2006/main">
  <p:tag name="AS_UNIQUEID" val="1577"/>
</p:tagLst>
</file>

<file path=ppt/tags/tag207.xml><?xml version="1.0" encoding="utf-8"?>
<p:tagLst xmlns:p="http://schemas.openxmlformats.org/presentationml/2006/main">
  <p:tag name="AS_UNIQUEID" val="1578"/>
</p:tagLst>
</file>

<file path=ppt/tags/tag208.xml><?xml version="1.0" encoding="utf-8"?>
<p:tagLst xmlns:p="http://schemas.openxmlformats.org/presentationml/2006/main">
  <p:tag name="AS_UNIQUEID" val="1579"/>
</p:tagLst>
</file>

<file path=ppt/tags/tag209.xml><?xml version="1.0" encoding="utf-8"?>
<p:tagLst xmlns:p="http://schemas.openxmlformats.org/presentationml/2006/main">
  <p:tag name="AS_UNIQUEID" val="158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AS_UNIQUEID" val="1581"/>
</p:tagLst>
</file>

<file path=ppt/tags/tag211.xml><?xml version="1.0" encoding="utf-8"?>
<p:tagLst xmlns:p="http://schemas.openxmlformats.org/presentationml/2006/main">
  <p:tag name="AS_UNIQUEID" val="1582"/>
</p:tagLst>
</file>

<file path=ppt/tags/tag212.xml><?xml version="1.0" encoding="utf-8"?>
<p:tagLst xmlns:p="http://schemas.openxmlformats.org/presentationml/2006/main">
  <p:tag name="AS_UNIQUEID" val="1583"/>
</p:tagLst>
</file>

<file path=ppt/tags/tag213.xml><?xml version="1.0" encoding="utf-8"?>
<p:tagLst xmlns:p="http://schemas.openxmlformats.org/presentationml/2006/main">
  <p:tag name="AS_UNIQUEID" val="1585"/>
</p:tagLst>
</file>

<file path=ppt/tags/tag214.xml><?xml version="1.0" encoding="utf-8"?>
<p:tagLst xmlns:p="http://schemas.openxmlformats.org/presentationml/2006/main">
  <p:tag name="AS_UNIQUEID" val="1586"/>
</p:tagLst>
</file>

<file path=ppt/tags/tag215.xml><?xml version="1.0" encoding="utf-8"?>
<p:tagLst xmlns:p="http://schemas.openxmlformats.org/presentationml/2006/main">
  <p:tag name="AS_UNIQUEID" val="1587"/>
</p:tagLst>
</file>

<file path=ppt/tags/tag216.xml><?xml version="1.0" encoding="utf-8"?>
<p:tagLst xmlns:p="http://schemas.openxmlformats.org/presentationml/2006/main">
  <p:tag name="AS_UNIQUEID" val="1588"/>
</p:tagLst>
</file>

<file path=ppt/tags/tag217.xml><?xml version="1.0" encoding="utf-8"?>
<p:tagLst xmlns:p="http://schemas.openxmlformats.org/presentationml/2006/main">
  <p:tag name="AS_UNIQUEID" val="1589"/>
</p:tagLst>
</file>

<file path=ppt/tags/tag218.xml><?xml version="1.0" encoding="utf-8"?>
<p:tagLst xmlns:p="http://schemas.openxmlformats.org/presentationml/2006/main">
  <p:tag name="AS_UNIQUEID" val="1590"/>
</p:tagLst>
</file>

<file path=ppt/tags/tag219.xml><?xml version="1.0" encoding="utf-8"?>
<p:tagLst xmlns:p="http://schemas.openxmlformats.org/presentationml/2006/main">
  <p:tag name="AS_UNIQUEID" val="159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AS_UNIQUEID" val="1592"/>
</p:tagLst>
</file>

<file path=ppt/tags/tag221.xml><?xml version="1.0" encoding="utf-8"?>
<p:tagLst xmlns:p="http://schemas.openxmlformats.org/presentationml/2006/main">
  <p:tag name="AS_UNIQUEID" val="1593"/>
</p:tagLst>
</file>

<file path=ppt/tags/tag222.xml><?xml version="1.0" encoding="utf-8"?>
<p:tagLst xmlns:p="http://schemas.openxmlformats.org/presentationml/2006/main">
  <p:tag name="AS_UNIQUEID" val="1594"/>
</p:tagLst>
</file>

<file path=ppt/tags/tag223.xml><?xml version="1.0" encoding="utf-8"?>
<p:tagLst xmlns:p="http://schemas.openxmlformats.org/presentationml/2006/main">
  <p:tag name="AS_UNIQUEID" val="1595"/>
</p:tagLst>
</file>

<file path=ppt/tags/tag224.xml><?xml version="1.0" encoding="utf-8"?>
<p:tagLst xmlns:p="http://schemas.openxmlformats.org/presentationml/2006/main">
  <p:tag name="AS_UNIQUEID" val="1596"/>
</p:tagLst>
</file>

<file path=ppt/tags/tag225.xml><?xml version="1.0" encoding="utf-8"?>
<p:tagLst xmlns:p="http://schemas.openxmlformats.org/presentationml/2006/main">
  <p:tag name="AS_UNIQUEID" val="1597"/>
</p:tagLst>
</file>

<file path=ppt/tags/tag226.xml><?xml version="1.0" encoding="utf-8"?>
<p:tagLst xmlns:p="http://schemas.openxmlformats.org/presentationml/2006/main">
  <p:tag name="AS_UNIQUEID" val="1598"/>
</p:tagLst>
</file>

<file path=ppt/tags/tag227.xml><?xml version="1.0" encoding="utf-8"?>
<p:tagLst xmlns:p="http://schemas.openxmlformats.org/presentationml/2006/main">
  <p:tag name="AS_UNIQUEID" val="1599"/>
</p:tagLst>
</file>

<file path=ppt/tags/tag228.xml><?xml version="1.0" encoding="utf-8"?>
<p:tagLst xmlns:p="http://schemas.openxmlformats.org/presentationml/2006/main">
  <p:tag name="AS_UNIQUEID" val="1600"/>
</p:tagLst>
</file>

<file path=ppt/tags/tag229.xml><?xml version="1.0" encoding="utf-8"?>
<p:tagLst xmlns:p="http://schemas.openxmlformats.org/presentationml/2006/main">
  <p:tag name="AS_UNIQUEID" val="160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AS_UNIQUEID" val="1603"/>
</p:tagLst>
</file>

<file path=ppt/tags/tag231.xml><?xml version="1.0" encoding="utf-8"?>
<p:tagLst xmlns:p="http://schemas.openxmlformats.org/presentationml/2006/main">
  <p:tag name="AS_UNIQUEID" val="1604"/>
</p:tagLst>
</file>

<file path=ppt/tags/tag232.xml><?xml version="1.0" encoding="utf-8"?>
<p:tagLst xmlns:p="http://schemas.openxmlformats.org/presentationml/2006/main">
  <p:tag name="AS_UNIQUEID" val="1605"/>
</p:tagLst>
</file>

<file path=ppt/tags/tag233.xml><?xml version="1.0" encoding="utf-8"?>
<p:tagLst xmlns:p="http://schemas.openxmlformats.org/presentationml/2006/main">
  <p:tag name="AS_UNIQUEID" val="1606"/>
</p:tagLst>
</file>

<file path=ppt/tags/tag234.xml><?xml version="1.0" encoding="utf-8"?>
<p:tagLst xmlns:p="http://schemas.openxmlformats.org/presentationml/2006/main">
  <p:tag name="AS_UNIQUEID" val="1607"/>
</p:tagLst>
</file>

<file path=ppt/tags/tag235.xml><?xml version="1.0" encoding="utf-8"?>
<p:tagLst xmlns:p="http://schemas.openxmlformats.org/presentationml/2006/main">
  <p:tag name="AS_UNIQUEID" val="1608"/>
</p:tagLst>
</file>

<file path=ppt/tags/tag236.xml><?xml version="1.0" encoding="utf-8"?>
<p:tagLst xmlns:p="http://schemas.openxmlformats.org/presentationml/2006/main">
  <p:tag name="AS_UNIQUEID" val="1609"/>
</p:tagLst>
</file>

<file path=ppt/tags/tag237.xml><?xml version="1.0" encoding="utf-8"?>
<p:tagLst xmlns:p="http://schemas.openxmlformats.org/presentationml/2006/main">
  <p:tag name="AS_UNIQUEID" val="1610"/>
</p:tagLst>
</file>

<file path=ppt/tags/tag238.xml><?xml version="1.0" encoding="utf-8"?>
<p:tagLst xmlns:p="http://schemas.openxmlformats.org/presentationml/2006/main">
  <p:tag name="AS_UNIQUEID" val="1611"/>
</p:tagLst>
</file>

<file path=ppt/tags/tag239.xml><?xml version="1.0" encoding="utf-8"?>
<p:tagLst xmlns:p="http://schemas.openxmlformats.org/presentationml/2006/main">
  <p:tag name="AS_UNIQUEID" val="161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AS_UNIQUEID" val="1613"/>
</p:tagLst>
</file>

<file path=ppt/tags/tag241.xml><?xml version="1.0" encoding="utf-8"?>
<p:tagLst xmlns:p="http://schemas.openxmlformats.org/presentationml/2006/main">
  <p:tag name="AS_UNIQUEID" val="1614"/>
</p:tagLst>
</file>

<file path=ppt/tags/tag242.xml><?xml version="1.0" encoding="utf-8"?>
<p:tagLst xmlns:p="http://schemas.openxmlformats.org/presentationml/2006/main">
  <p:tag name="AS_UNIQUEID" val="1616"/>
</p:tagLst>
</file>

<file path=ppt/tags/tag243.xml><?xml version="1.0" encoding="utf-8"?>
<p:tagLst xmlns:p="http://schemas.openxmlformats.org/presentationml/2006/main">
  <p:tag name="AS_UNIQUEID" val="1617"/>
</p:tagLst>
</file>

<file path=ppt/tags/tag244.xml><?xml version="1.0" encoding="utf-8"?>
<p:tagLst xmlns:p="http://schemas.openxmlformats.org/presentationml/2006/main">
  <p:tag name="AS_UNIQUEID" val="1618"/>
</p:tagLst>
</file>

<file path=ppt/tags/tag245.xml><?xml version="1.0" encoding="utf-8"?>
<p:tagLst xmlns:p="http://schemas.openxmlformats.org/presentationml/2006/main">
  <p:tag name="AS_UNIQUEID" val="1619"/>
</p:tagLst>
</file>

<file path=ppt/tags/tag246.xml><?xml version="1.0" encoding="utf-8"?>
<p:tagLst xmlns:p="http://schemas.openxmlformats.org/presentationml/2006/main">
  <p:tag name="AS_UNIQUEID" val="1620"/>
</p:tagLst>
</file>

<file path=ppt/tags/tag247.xml><?xml version="1.0" encoding="utf-8"?>
<p:tagLst xmlns:p="http://schemas.openxmlformats.org/presentationml/2006/main">
  <p:tag name="AS_UNIQUEID" val="1621"/>
</p:tagLst>
</file>

<file path=ppt/tags/tag248.xml><?xml version="1.0" encoding="utf-8"?>
<p:tagLst xmlns:p="http://schemas.openxmlformats.org/presentationml/2006/main">
  <p:tag name="AS_UNIQUEID" val="1622"/>
</p:tagLst>
</file>

<file path=ppt/tags/tag249.xml><?xml version="1.0" encoding="utf-8"?>
<p:tagLst xmlns:p="http://schemas.openxmlformats.org/presentationml/2006/main">
  <p:tag name="AS_UNIQUEID" val="1623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AS_UNIQUEID" val="1624"/>
</p:tagLst>
</file>

<file path=ppt/tags/tag251.xml><?xml version="1.0" encoding="utf-8"?>
<p:tagLst xmlns:p="http://schemas.openxmlformats.org/presentationml/2006/main">
  <p:tag name="AS_UNIQUEID" val="1625"/>
</p:tagLst>
</file>

<file path=ppt/tags/tag252.xml><?xml version="1.0" encoding="utf-8"?>
<p:tagLst xmlns:p="http://schemas.openxmlformats.org/presentationml/2006/main">
  <p:tag name="AS_UNIQUEID" val="1626"/>
</p:tagLst>
</file>

<file path=ppt/tags/tag253.xml><?xml version="1.0" encoding="utf-8"?>
<p:tagLst xmlns:p="http://schemas.openxmlformats.org/presentationml/2006/main">
  <p:tag name="AS_UNIQUEID" val="1627"/>
</p:tagLst>
</file>

<file path=ppt/tags/tag254.xml><?xml version="1.0" encoding="utf-8"?>
<p:tagLst xmlns:p="http://schemas.openxmlformats.org/presentationml/2006/main">
  <p:tag name="AS_UNIQUEID" val="1628"/>
</p:tagLst>
</file>

<file path=ppt/tags/tag255.xml><?xml version="1.0" encoding="utf-8"?>
<p:tagLst xmlns:p="http://schemas.openxmlformats.org/presentationml/2006/main">
  <p:tag name="AS_UNIQUEID" val="1629"/>
</p:tagLst>
</file>

<file path=ppt/tags/tag256.xml><?xml version="1.0" encoding="utf-8"?>
<p:tagLst xmlns:p="http://schemas.openxmlformats.org/presentationml/2006/main">
  <p:tag name="AS_UNIQUEID" val="1630"/>
</p:tagLst>
</file>

<file path=ppt/tags/tag257.xml><?xml version="1.0" encoding="utf-8"?>
<p:tagLst xmlns:p="http://schemas.openxmlformats.org/presentationml/2006/main">
  <p:tag name="AS_UNIQUEID" val="1631"/>
</p:tagLst>
</file>

<file path=ppt/tags/tag258.xml><?xml version="1.0" encoding="utf-8"?>
<p:tagLst xmlns:p="http://schemas.openxmlformats.org/presentationml/2006/main">
  <p:tag name="AS_UNIQUEID" val="1632"/>
</p:tagLst>
</file>

<file path=ppt/tags/tag259.xml><?xml version="1.0" encoding="utf-8"?>
<p:tagLst xmlns:p="http://schemas.openxmlformats.org/presentationml/2006/main">
  <p:tag name="AS_UNIQUEID" val="163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AS_UNIQUEID" val="1634"/>
</p:tagLst>
</file>

<file path=ppt/tags/tag261.xml><?xml version="1.0" encoding="utf-8"?>
<p:tagLst xmlns:p="http://schemas.openxmlformats.org/presentationml/2006/main">
  <p:tag name="AS_UNIQUEID" val="1636"/>
</p:tagLst>
</file>

<file path=ppt/tags/tag262.xml><?xml version="1.0" encoding="utf-8"?>
<p:tagLst xmlns:p="http://schemas.openxmlformats.org/presentationml/2006/main">
  <p:tag name="AS_UNIQUEID" val="1637"/>
</p:tagLst>
</file>

<file path=ppt/tags/tag263.xml><?xml version="1.0" encoding="utf-8"?>
<p:tagLst xmlns:p="http://schemas.openxmlformats.org/presentationml/2006/main">
  <p:tag name="AS_UNIQUEID" val="1638"/>
</p:tagLst>
</file>

<file path=ppt/tags/tag264.xml><?xml version="1.0" encoding="utf-8"?>
<p:tagLst xmlns:p="http://schemas.openxmlformats.org/presentationml/2006/main">
  <p:tag name="AS_UNIQUEID" val="1639"/>
</p:tagLst>
</file>

<file path=ppt/tags/tag265.xml><?xml version="1.0" encoding="utf-8"?>
<p:tagLst xmlns:p="http://schemas.openxmlformats.org/presentationml/2006/main">
  <p:tag name="AS_UNIQUEID" val="1640"/>
</p:tagLst>
</file>

<file path=ppt/tags/tag266.xml><?xml version="1.0" encoding="utf-8"?>
<p:tagLst xmlns:p="http://schemas.openxmlformats.org/presentationml/2006/main">
  <p:tag name="AS_UNIQUEID" val="1641"/>
</p:tagLst>
</file>

<file path=ppt/tags/tag267.xml><?xml version="1.0" encoding="utf-8"?>
<p:tagLst xmlns:p="http://schemas.openxmlformats.org/presentationml/2006/main">
  <p:tag name="AS_UNIQUEID" val="1642"/>
</p:tagLst>
</file>

<file path=ppt/tags/tag268.xml><?xml version="1.0" encoding="utf-8"?>
<p:tagLst xmlns:p="http://schemas.openxmlformats.org/presentationml/2006/main">
  <p:tag name="AS_UNIQUEID" val="1643"/>
</p:tagLst>
</file>

<file path=ppt/tags/tag269.xml><?xml version="1.0" encoding="utf-8"?>
<p:tagLst xmlns:p="http://schemas.openxmlformats.org/presentationml/2006/main">
  <p:tag name="AS_UNIQUEID" val="1644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AS_UNIQUEID" val="1645"/>
</p:tagLst>
</file>

<file path=ppt/tags/tag271.xml><?xml version="1.0" encoding="utf-8"?>
<p:tagLst xmlns:p="http://schemas.openxmlformats.org/presentationml/2006/main">
  <p:tag name="AS_UNIQUEID" val="1646"/>
</p:tagLst>
</file>

<file path=ppt/tags/tag272.xml><?xml version="1.0" encoding="utf-8"?>
<p:tagLst xmlns:p="http://schemas.openxmlformats.org/presentationml/2006/main">
  <p:tag name="AS_UNIQUEID" val="1647"/>
</p:tagLst>
</file>

<file path=ppt/tags/tag273.xml><?xml version="1.0" encoding="utf-8"?>
<p:tagLst xmlns:p="http://schemas.openxmlformats.org/presentationml/2006/main">
  <p:tag name="AS_UNIQUEID" val="1648"/>
</p:tagLst>
</file>

<file path=ppt/tags/tag274.xml><?xml version="1.0" encoding="utf-8"?>
<p:tagLst xmlns:p="http://schemas.openxmlformats.org/presentationml/2006/main">
  <p:tag name="AS_UNIQUEID" val="1649"/>
</p:tagLst>
</file>

<file path=ppt/tags/tag275.xml><?xml version="1.0" encoding="utf-8"?>
<p:tagLst xmlns:p="http://schemas.openxmlformats.org/presentationml/2006/main">
  <p:tag name="AS_UNIQUEID" val="1650"/>
</p:tagLst>
</file>

<file path=ppt/tags/tag276.xml><?xml version="1.0" encoding="utf-8"?>
<p:tagLst xmlns:p="http://schemas.openxmlformats.org/presentationml/2006/main">
  <p:tag name="AS_UNIQUEID" val="1651"/>
</p:tagLst>
</file>

<file path=ppt/tags/tag277.xml><?xml version="1.0" encoding="utf-8"?>
<p:tagLst xmlns:p="http://schemas.openxmlformats.org/presentationml/2006/main">
  <p:tag name="AS_UNIQUEID" val="1652"/>
</p:tagLst>
</file>

<file path=ppt/tags/tag278.xml><?xml version="1.0" encoding="utf-8"?>
<p:tagLst xmlns:p="http://schemas.openxmlformats.org/presentationml/2006/main">
  <p:tag name="AS_UNIQUEID" val="1653"/>
</p:tagLst>
</file>

<file path=ppt/tags/tag279.xml><?xml version="1.0" encoding="utf-8"?>
<p:tagLst xmlns:p="http://schemas.openxmlformats.org/presentationml/2006/main">
  <p:tag name="AS_UNIQUEID" val="1654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AS_UNIQUEID" val="1655"/>
</p:tagLst>
</file>

<file path=ppt/tags/tag281.xml><?xml version="1.0" encoding="utf-8"?>
<p:tagLst xmlns:p="http://schemas.openxmlformats.org/presentationml/2006/main">
  <p:tag name="AS_UNIQUEID" val="1656"/>
</p:tagLst>
</file>

<file path=ppt/tags/tag282.xml><?xml version="1.0" encoding="utf-8"?>
<p:tagLst xmlns:p="http://schemas.openxmlformats.org/presentationml/2006/main">
  <p:tag name="AS_UNIQUEID" val="1657"/>
</p:tagLst>
</file>

<file path=ppt/tags/tag283.xml><?xml version="1.0" encoding="utf-8"?>
<p:tagLst xmlns:p="http://schemas.openxmlformats.org/presentationml/2006/main">
  <p:tag name="AS_UNIQUEID" val="1658"/>
</p:tagLst>
</file>

<file path=ppt/tags/tag284.xml><?xml version="1.0" encoding="utf-8"?>
<p:tagLst xmlns:p="http://schemas.openxmlformats.org/presentationml/2006/main">
  <p:tag name="AS_UNIQUEID" val="1659"/>
</p:tagLst>
</file>

<file path=ppt/tags/tag285.xml><?xml version="1.0" encoding="utf-8"?>
<p:tagLst xmlns:p="http://schemas.openxmlformats.org/presentationml/2006/main">
  <p:tag name="AS_UNIQUEID" val="1660"/>
</p:tagLst>
</file>

<file path=ppt/tags/tag286.xml><?xml version="1.0" encoding="utf-8"?>
<p:tagLst xmlns:p="http://schemas.openxmlformats.org/presentationml/2006/main">
  <p:tag name="AS_UNIQUEID" val="1661"/>
</p:tagLst>
</file>

<file path=ppt/tags/tag287.xml><?xml version="1.0" encoding="utf-8"?>
<p:tagLst xmlns:p="http://schemas.openxmlformats.org/presentationml/2006/main">
  <p:tag name="AS_UNIQUEID" val="1662"/>
</p:tagLst>
</file>

<file path=ppt/tags/tag288.xml><?xml version="1.0" encoding="utf-8"?>
<p:tagLst xmlns:p="http://schemas.openxmlformats.org/presentationml/2006/main">
  <p:tag name="AS_UNIQUEID" val="1663"/>
</p:tagLst>
</file>

<file path=ppt/tags/tag289.xml><?xml version="1.0" encoding="utf-8"?>
<p:tagLst xmlns:p="http://schemas.openxmlformats.org/presentationml/2006/main">
  <p:tag name="AS_UNIQUEID" val="1664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AS_UNIQUEID" val="1665"/>
</p:tagLst>
</file>

<file path=ppt/tags/tag291.xml><?xml version="1.0" encoding="utf-8"?>
<p:tagLst xmlns:p="http://schemas.openxmlformats.org/presentationml/2006/main">
  <p:tag name="AS_UNIQUEID" val="1666"/>
</p:tagLst>
</file>

<file path=ppt/tags/tag292.xml><?xml version="1.0" encoding="utf-8"?>
<p:tagLst xmlns:p="http://schemas.openxmlformats.org/presentationml/2006/main">
  <p:tag name="AS_UNIQUEID" val="1667"/>
</p:tagLst>
</file>

<file path=ppt/tags/tag293.xml><?xml version="1.0" encoding="utf-8"?>
<p:tagLst xmlns:p="http://schemas.openxmlformats.org/presentationml/2006/main">
  <p:tag name="AS_UNIQUEID" val="1668"/>
</p:tagLst>
</file>

<file path=ppt/tags/tag294.xml><?xml version="1.0" encoding="utf-8"?>
<p:tagLst xmlns:p="http://schemas.openxmlformats.org/presentationml/2006/main">
  <p:tag name="AS_UNIQUEID" val="1669"/>
</p:tagLst>
</file>

<file path=ppt/tags/tag295.xml><?xml version="1.0" encoding="utf-8"?>
<p:tagLst xmlns:p="http://schemas.openxmlformats.org/presentationml/2006/main">
  <p:tag name="AS_UNIQUEID" val="1670"/>
</p:tagLst>
</file>

<file path=ppt/tags/tag296.xml><?xml version="1.0" encoding="utf-8"?>
<p:tagLst xmlns:p="http://schemas.openxmlformats.org/presentationml/2006/main">
  <p:tag name="AS_UNIQUEID" val="1671"/>
</p:tagLst>
</file>

<file path=ppt/tags/tag297.xml><?xml version="1.0" encoding="utf-8"?>
<p:tagLst xmlns:p="http://schemas.openxmlformats.org/presentationml/2006/main">
  <p:tag name="AS_UNIQUEID" val="1672"/>
</p:tagLst>
</file>

<file path=ppt/tags/tag298.xml><?xml version="1.0" encoding="utf-8"?>
<p:tagLst xmlns:p="http://schemas.openxmlformats.org/presentationml/2006/main">
  <p:tag name="AS_UNIQUEID" val="1674"/>
</p:tagLst>
</file>

<file path=ppt/tags/tag299.xml><?xml version="1.0" encoding="utf-8"?>
<p:tagLst xmlns:p="http://schemas.openxmlformats.org/presentationml/2006/main">
  <p:tag name="AS_UNIQUEID" val="1675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AS_UNIQUEID" val="1676"/>
</p:tagLst>
</file>

<file path=ppt/tags/tag301.xml><?xml version="1.0" encoding="utf-8"?>
<p:tagLst xmlns:p="http://schemas.openxmlformats.org/presentationml/2006/main">
  <p:tag name="AS_UNIQUEID" val="1677"/>
</p:tagLst>
</file>

<file path=ppt/tags/tag302.xml><?xml version="1.0" encoding="utf-8"?>
<p:tagLst xmlns:p="http://schemas.openxmlformats.org/presentationml/2006/main">
  <p:tag name="AS_UNIQUEID" val="1678"/>
</p:tagLst>
</file>

<file path=ppt/tags/tag303.xml><?xml version="1.0" encoding="utf-8"?>
<p:tagLst xmlns:p="http://schemas.openxmlformats.org/presentationml/2006/main">
  <p:tag name="AS_UNIQUEID" val="1679"/>
</p:tagLst>
</file>

<file path=ppt/tags/tag304.xml><?xml version="1.0" encoding="utf-8"?>
<p:tagLst xmlns:p="http://schemas.openxmlformats.org/presentationml/2006/main">
  <p:tag name="AS_UNIQUEID" val="1680"/>
</p:tagLst>
</file>

<file path=ppt/tags/tag305.xml><?xml version="1.0" encoding="utf-8"?>
<p:tagLst xmlns:p="http://schemas.openxmlformats.org/presentationml/2006/main">
  <p:tag name="AS_UNIQUEID" val="1681"/>
</p:tagLst>
</file>

<file path=ppt/tags/tag306.xml><?xml version="1.0" encoding="utf-8"?>
<p:tagLst xmlns:p="http://schemas.openxmlformats.org/presentationml/2006/main">
  <p:tag name="AS_UNIQUEID" val="1682"/>
</p:tagLst>
</file>

<file path=ppt/tags/tag307.xml><?xml version="1.0" encoding="utf-8"?>
<p:tagLst xmlns:p="http://schemas.openxmlformats.org/presentationml/2006/main">
  <p:tag name="AS_UNIQUEID" val="1683"/>
</p:tagLst>
</file>

<file path=ppt/tags/tag308.xml><?xml version="1.0" encoding="utf-8"?>
<p:tagLst xmlns:p="http://schemas.openxmlformats.org/presentationml/2006/main">
  <p:tag name="AS_UNIQUEID" val="1684"/>
</p:tagLst>
</file>

<file path=ppt/tags/tag309.xml><?xml version="1.0" encoding="utf-8"?>
<p:tagLst xmlns:p="http://schemas.openxmlformats.org/presentationml/2006/main">
  <p:tag name="AS_UNIQUEID" val="1685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AS_UNIQUEID" val="1686"/>
</p:tagLst>
</file>

<file path=ppt/tags/tag311.xml><?xml version="1.0" encoding="utf-8"?>
<p:tagLst xmlns:p="http://schemas.openxmlformats.org/presentationml/2006/main">
  <p:tag name="AS_UNIQUEID" val="1687"/>
</p:tagLst>
</file>

<file path=ppt/tags/tag312.xml><?xml version="1.0" encoding="utf-8"?>
<p:tagLst xmlns:p="http://schemas.openxmlformats.org/presentationml/2006/main">
  <p:tag name="AS_UNIQUEID" val="1688"/>
</p:tagLst>
</file>

<file path=ppt/tags/tag313.xml><?xml version="1.0" encoding="utf-8"?>
<p:tagLst xmlns:p="http://schemas.openxmlformats.org/presentationml/2006/main">
  <p:tag name="AS_UNIQUEID" val="1689"/>
</p:tagLst>
</file>

<file path=ppt/tags/tag314.xml><?xml version="1.0" encoding="utf-8"?>
<p:tagLst xmlns:p="http://schemas.openxmlformats.org/presentationml/2006/main">
  <p:tag name="AS_UNIQUEID" val="1690"/>
</p:tagLst>
</file>

<file path=ppt/tags/tag315.xml><?xml version="1.0" encoding="utf-8"?>
<p:tagLst xmlns:p="http://schemas.openxmlformats.org/presentationml/2006/main">
  <p:tag name="AS_UNIQUEID" val="1691"/>
</p:tagLst>
</file>

<file path=ppt/tags/tag316.xml><?xml version="1.0" encoding="utf-8"?>
<p:tagLst xmlns:p="http://schemas.openxmlformats.org/presentationml/2006/main">
  <p:tag name="AS_UNIQUEID" val="1694"/>
</p:tagLst>
</file>

<file path=ppt/tags/tag317.xml><?xml version="1.0" encoding="utf-8"?>
<p:tagLst xmlns:p="http://schemas.openxmlformats.org/presentationml/2006/main">
  <p:tag name="AS_UNIQUEID" val="1695"/>
</p:tagLst>
</file>

<file path=ppt/tags/tag318.xml><?xml version="1.0" encoding="utf-8"?>
<p:tagLst xmlns:p="http://schemas.openxmlformats.org/presentationml/2006/main">
  <p:tag name="AS_UNIQUEID" val="1696"/>
</p:tagLst>
</file>

<file path=ppt/tags/tag319.xml><?xml version="1.0" encoding="utf-8"?>
<p:tagLst xmlns:p="http://schemas.openxmlformats.org/presentationml/2006/main">
  <p:tag name="AS_UNIQUEID" val="1697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AS_UNIQUEID" val="1698"/>
</p:tagLst>
</file>

<file path=ppt/tags/tag321.xml><?xml version="1.0" encoding="utf-8"?>
<p:tagLst xmlns:p="http://schemas.openxmlformats.org/presentationml/2006/main">
  <p:tag name="AS_UNIQUEID" val="1699"/>
</p:tagLst>
</file>

<file path=ppt/tags/tag322.xml><?xml version="1.0" encoding="utf-8"?>
<p:tagLst xmlns:p="http://schemas.openxmlformats.org/presentationml/2006/main">
  <p:tag name="AS_UNIQUEID" val="1700"/>
</p:tagLst>
</file>

<file path=ppt/tags/tag323.xml><?xml version="1.0" encoding="utf-8"?>
<p:tagLst xmlns:p="http://schemas.openxmlformats.org/presentationml/2006/main">
  <p:tag name="AS_UNIQUEID" val="1701"/>
</p:tagLst>
</file>

<file path=ppt/tags/tag324.xml><?xml version="1.0" encoding="utf-8"?>
<p:tagLst xmlns:p="http://schemas.openxmlformats.org/presentationml/2006/main">
  <p:tag name="AS_UNIQUEID" val="1702"/>
</p:tagLst>
</file>

<file path=ppt/tags/tag325.xml><?xml version="1.0" encoding="utf-8"?>
<p:tagLst xmlns:p="http://schemas.openxmlformats.org/presentationml/2006/main">
  <p:tag name="AS_UNIQUEID" val="1703"/>
</p:tagLst>
</file>

<file path=ppt/tags/tag326.xml><?xml version="1.0" encoding="utf-8"?>
<p:tagLst xmlns:p="http://schemas.openxmlformats.org/presentationml/2006/main">
  <p:tag name="AS_UNIQUEID" val="1704"/>
</p:tagLst>
</file>

<file path=ppt/tags/tag327.xml><?xml version="1.0" encoding="utf-8"?>
<p:tagLst xmlns:p="http://schemas.openxmlformats.org/presentationml/2006/main">
  <p:tag name="AS_UNIQUEID" val="1705"/>
</p:tagLst>
</file>

<file path=ppt/tags/tag328.xml><?xml version="1.0" encoding="utf-8"?>
<p:tagLst xmlns:p="http://schemas.openxmlformats.org/presentationml/2006/main">
  <p:tag name="AS_UNIQUEID" val="1706"/>
</p:tagLst>
</file>

<file path=ppt/tags/tag329.xml><?xml version="1.0" encoding="utf-8"?>
<p:tagLst xmlns:p="http://schemas.openxmlformats.org/presentationml/2006/main">
  <p:tag name="AS_UNIQUEID" val="1707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AS_UNIQUEID" val="1708"/>
</p:tagLst>
</file>

<file path=ppt/tags/tag331.xml><?xml version="1.0" encoding="utf-8"?>
<p:tagLst xmlns:p="http://schemas.openxmlformats.org/presentationml/2006/main">
  <p:tag name="AS_UNIQUEID" val="1709"/>
</p:tagLst>
</file>

<file path=ppt/tags/tag332.xml><?xml version="1.0" encoding="utf-8"?>
<p:tagLst xmlns:p="http://schemas.openxmlformats.org/presentationml/2006/main">
  <p:tag name="AS_UNIQUEID" val="1710"/>
</p:tagLst>
</file>

<file path=ppt/tags/tag333.xml><?xml version="1.0" encoding="utf-8"?>
<p:tagLst xmlns:p="http://schemas.openxmlformats.org/presentationml/2006/main">
  <p:tag name="AS_UNIQUEID" val="1711"/>
</p:tagLst>
</file>

<file path=ppt/tags/tag334.xml><?xml version="1.0" encoding="utf-8"?>
<p:tagLst xmlns:p="http://schemas.openxmlformats.org/presentationml/2006/main">
  <p:tag name="AS_UNIQUEID" val="1712"/>
</p:tagLst>
</file>

<file path=ppt/tags/tag335.xml><?xml version="1.0" encoding="utf-8"?>
<p:tagLst xmlns:p="http://schemas.openxmlformats.org/presentationml/2006/main">
  <p:tag name="AS_UNIQUEID" val="1713"/>
</p:tagLst>
</file>

<file path=ppt/tags/tag336.xml><?xml version="1.0" encoding="utf-8"?>
<p:tagLst xmlns:p="http://schemas.openxmlformats.org/presentationml/2006/main">
  <p:tag name="AS_UNIQUEID" val="1714"/>
</p:tagLst>
</file>

<file path=ppt/tags/tag337.xml><?xml version="1.0" encoding="utf-8"?>
<p:tagLst xmlns:p="http://schemas.openxmlformats.org/presentationml/2006/main">
  <p:tag name="AS_UNIQUEID" val="1715"/>
</p:tagLst>
</file>

<file path=ppt/tags/tag338.xml><?xml version="1.0" encoding="utf-8"?>
<p:tagLst xmlns:p="http://schemas.openxmlformats.org/presentationml/2006/main">
  <p:tag name="AS_UNIQUEID" val="1716"/>
</p:tagLst>
</file>

<file path=ppt/tags/tag339.xml><?xml version="1.0" encoding="utf-8"?>
<p:tagLst xmlns:p="http://schemas.openxmlformats.org/presentationml/2006/main">
  <p:tag name="AS_UNIQUEID" val="1717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AS_UNIQUEID" val="1718"/>
</p:tagLst>
</file>

<file path=ppt/tags/tag341.xml><?xml version="1.0" encoding="utf-8"?>
<p:tagLst xmlns:p="http://schemas.openxmlformats.org/presentationml/2006/main">
  <p:tag name="AS_UNIQUEID" val="1719"/>
</p:tagLst>
</file>

<file path=ppt/tags/tag342.xml><?xml version="1.0" encoding="utf-8"?>
<p:tagLst xmlns:p="http://schemas.openxmlformats.org/presentationml/2006/main">
  <p:tag name="AS_UNIQUEID" val="1720"/>
</p:tagLst>
</file>

<file path=ppt/tags/tag343.xml><?xml version="1.0" encoding="utf-8"?>
<p:tagLst xmlns:p="http://schemas.openxmlformats.org/presentationml/2006/main">
  <p:tag name="AS_UNIQUEID" val="1721"/>
</p:tagLst>
</file>

<file path=ppt/tags/tag344.xml><?xml version="1.0" encoding="utf-8"?>
<p:tagLst xmlns:p="http://schemas.openxmlformats.org/presentationml/2006/main">
  <p:tag name="AS_UNIQUEID" val="1722"/>
</p:tagLst>
</file>

<file path=ppt/tags/tag345.xml><?xml version="1.0" encoding="utf-8"?>
<p:tagLst xmlns:p="http://schemas.openxmlformats.org/presentationml/2006/main">
  <p:tag name="AS_UNIQUEID" val="1723"/>
</p:tagLst>
</file>

<file path=ppt/tags/tag346.xml><?xml version="1.0" encoding="utf-8"?>
<p:tagLst xmlns:p="http://schemas.openxmlformats.org/presentationml/2006/main">
  <p:tag name="AS_UNIQUEID" val="1724"/>
</p:tagLst>
</file>

<file path=ppt/tags/tag347.xml><?xml version="1.0" encoding="utf-8"?>
<p:tagLst xmlns:p="http://schemas.openxmlformats.org/presentationml/2006/main">
  <p:tag name="AS_UNIQUEID" val="1725"/>
</p:tagLst>
</file>

<file path=ppt/tags/tag348.xml><?xml version="1.0" encoding="utf-8"?>
<p:tagLst xmlns:p="http://schemas.openxmlformats.org/presentationml/2006/main">
  <p:tag name="AS_UNIQUEID" val="1726"/>
</p:tagLst>
</file>

<file path=ppt/tags/tag349.xml><?xml version="1.0" encoding="utf-8"?>
<p:tagLst xmlns:p="http://schemas.openxmlformats.org/presentationml/2006/main">
  <p:tag name="AS_UNIQUEID" val="1728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AS_UNIQUEID" val="1729"/>
</p:tagLst>
</file>

<file path=ppt/tags/tag351.xml><?xml version="1.0" encoding="utf-8"?>
<p:tagLst xmlns:p="http://schemas.openxmlformats.org/presentationml/2006/main">
  <p:tag name="AS_UNIQUEID" val="1730"/>
</p:tagLst>
</file>

<file path=ppt/tags/tag352.xml><?xml version="1.0" encoding="utf-8"?>
<p:tagLst xmlns:p="http://schemas.openxmlformats.org/presentationml/2006/main">
  <p:tag name="AS_UNIQUEID" val="1731"/>
</p:tagLst>
</file>

<file path=ppt/tags/tag353.xml><?xml version="1.0" encoding="utf-8"?>
<p:tagLst xmlns:p="http://schemas.openxmlformats.org/presentationml/2006/main">
  <p:tag name="AS_UNIQUEID" val="1732"/>
</p:tagLst>
</file>

<file path=ppt/tags/tag354.xml><?xml version="1.0" encoding="utf-8"?>
<p:tagLst xmlns:p="http://schemas.openxmlformats.org/presentationml/2006/main">
  <p:tag name="AS_UNIQUEID" val="1733"/>
</p:tagLst>
</file>

<file path=ppt/tags/tag355.xml><?xml version="1.0" encoding="utf-8"?>
<p:tagLst xmlns:p="http://schemas.openxmlformats.org/presentationml/2006/main">
  <p:tag name="AS_UNIQUEID" val="1734"/>
</p:tagLst>
</file>

<file path=ppt/tags/tag356.xml><?xml version="1.0" encoding="utf-8"?>
<p:tagLst xmlns:p="http://schemas.openxmlformats.org/presentationml/2006/main">
  <p:tag name="AS_UNIQUEID" val="1735"/>
</p:tagLst>
</file>

<file path=ppt/tags/tag357.xml><?xml version="1.0" encoding="utf-8"?>
<p:tagLst xmlns:p="http://schemas.openxmlformats.org/presentationml/2006/main">
  <p:tag name="AS_UNIQUEID" val="1736"/>
</p:tagLst>
</file>

<file path=ppt/tags/tag358.xml><?xml version="1.0" encoding="utf-8"?>
<p:tagLst xmlns:p="http://schemas.openxmlformats.org/presentationml/2006/main">
  <p:tag name="AS_UNIQUEID" val="1737"/>
</p:tagLst>
</file>

<file path=ppt/tags/tag359.xml><?xml version="1.0" encoding="utf-8"?>
<p:tagLst xmlns:p="http://schemas.openxmlformats.org/presentationml/2006/main">
  <p:tag name="AS_UNIQUEID" val="1738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AS_UNIQUEID" val="1739"/>
</p:tagLst>
</file>

<file path=ppt/tags/tag361.xml><?xml version="1.0" encoding="utf-8"?>
<p:tagLst xmlns:p="http://schemas.openxmlformats.org/presentationml/2006/main">
  <p:tag name="AS_UNIQUEID" val="1740"/>
</p:tagLst>
</file>

<file path=ppt/tags/tag362.xml><?xml version="1.0" encoding="utf-8"?>
<p:tagLst xmlns:p="http://schemas.openxmlformats.org/presentationml/2006/main">
  <p:tag name="AS_UNIQUEID" val="1741"/>
</p:tagLst>
</file>

<file path=ppt/tags/tag363.xml><?xml version="1.0" encoding="utf-8"?>
<p:tagLst xmlns:p="http://schemas.openxmlformats.org/presentationml/2006/main">
  <p:tag name="AS_UNIQUEID" val="1742"/>
</p:tagLst>
</file>

<file path=ppt/tags/tag364.xml><?xml version="1.0" encoding="utf-8"?>
<p:tagLst xmlns:p="http://schemas.openxmlformats.org/presentationml/2006/main">
  <p:tag name="AS_UNIQUEID" val="1743"/>
</p:tagLst>
</file>

<file path=ppt/tags/tag365.xml><?xml version="1.0" encoding="utf-8"?>
<p:tagLst xmlns:p="http://schemas.openxmlformats.org/presentationml/2006/main">
  <p:tag name="AS_UNIQUEID" val="1744"/>
</p:tagLst>
</file>

<file path=ppt/tags/tag366.xml><?xml version="1.0" encoding="utf-8"?>
<p:tagLst xmlns:p="http://schemas.openxmlformats.org/presentationml/2006/main">
  <p:tag name="AS_UNIQUEID" val="1745"/>
</p:tagLst>
</file>

<file path=ppt/tags/tag367.xml><?xml version="1.0" encoding="utf-8"?>
<p:tagLst xmlns:p="http://schemas.openxmlformats.org/presentationml/2006/main">
  <p:tag name="AS_UNIQUEID" val="1746"/>
</p:tagLst>
</file>

<file path=ppt/tags/tag368.xml><?xml version="1.0" encoding="utf-8"?>
<p:tagLst xmlns:p="http://schemas.openxmlformats.org/presentationml/2006/main">
  <p:tag name="AS_UNIQUEID" val="1747"/>
</p:tagLst>
</file>

<file path=ppt/tags/tag369.xml><?xml version="1.0" encoding="utf-8"?>
<p:tagLst xmlns:p="http://schemas.openxmlformats.org/presentationml/2006/main">
  <p:tag name="AS_UNIQUEID" val="1748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AS_UNIQUEID" val="1749"/>
</p:tagLst>
</file>

<file path=ppt/tags/tag371.xml><?xml version="1.0" encoding="utf-8"?>
<p:tagLst xmlns:p="http://schemas.openxmlformats.org/presentationml/2006/main">
  <p:tag name="AS_UNIQUEID" val="1750"/>
</p:tagLst>
</file>

<file path=ppt/tags/tag372.xml><?xml version="1.0" encoding="utf-8"?>
<p:tagLst xmlns:p="http://schemas.openxmlformats.org/presentationml/2006/main">
  <p:tag name="AS_UNIQUEID" val="1751"/>
</p:tagLst>
</file>

<file path=ppt/tags/tag373.xml><?xml version="1.0" encoding="utf-8"?>
<p:tagLst xmlns:p="http://schemas.openxmlformats.org/presentationml/2006/main">
  <p:tag name="AS_UNIQUEID" val="1753"/>
</p:tagLst>
</file>

<file path=ppt/tags/tag374.xml><?xml version="1.0" encoding="utf-8"?>
<p:tagLst xmlns:p="http://schemas.openxmlformats.org/presentationml/2006/main">
  <p:tag name="AS_UNIQUEID" val="1754"/>
</p:tagLst>
</file>

<file path=ppt/tags/tag375.xml><?xml version="1.0" encoding="utf-8"?>
<p:tagLst xmlns:p="http://schemas.openxmlformats.org/presentationml/2006/main">
  <p:tag name="AS_UNIQUEID" val="1755"/>
</p:tagLst>
</file>

<file path=ppt/tags/tag376.xml><?xml version="1.0" encoding="utf-8"?>
<p:tagLst xmlns:p="http://schemas.openxmlformats.org/presentationml/2006/main">
  <p:tag name="AS_UNIQUEID" val="1756"/>
</p:tagLst>
</file>

<file path=ppt/tags/tag377.xml><?xml version="1.0" encoding="utf-8"?>
<p:tagLst xmlns:p="http://schemas.openxmlformats.org/presentationml/2006/main">
  <p:tag name="AS_UNIQUEID" val="1757"/>
</p:tagLst>
</file>

<file path=ppt/tags/tag378.xml><?xml version="1.0" encoding="utf-8"?>
<p:tagLst xmlns:p="http://schemas.openxmlformats.org/presentationml/2006/main">
  <p:tag name="AS_UNIQUEID" val="1758"/>
</p:tagLst>
</file>

<file path=ppt/tags/tag379.xml><?xml version="1.0" encoding="utf-8"?>
<p:tagLst xmlns:p="http://schemas.openxmlformats.org/presentationml/2006/main">
  <p:tag name="AS_UNIQUEID" val="1759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AS_UNIQUEID" val="1760"/>
</p:tagLst>
</file>

<file path=ppt/tags/tag381.xml><?xml version="1.0" encoding="utf-8"?>
<p:tagLst xmlns:p="http://schemas.openxmlformats.org/presentationml/2006/main">
  <p:tag name="AS_UNIQUEID" val="1761"/>
</p:tagLst>
</file>

<file path=ppt/tags/tag382.xml><?xml version="1.0" encoding="utf-8"?>
<p:tagLst xmlns:p="http://schemas.openxmlformats.org/presentationml/2006/main">
  <p:tag name="AS_UNIQUEID" val="1762"/>
</p:tagLst>
</file>

<file path=ppt/tags/tag383.xml><?xml version="1.0" encoding="utf-8"?>
<p:tagLst xmlns:p="http://schemas.openxmlformats.org/presentationml/2006/main">
  <p:tag name="AS_UNIQUEID" val="1763"/>
</p:tagLst>
</file>

<file path=ppt/tags/tag384.xml><?xml version="1.0" encoding="utf-8"?>
<p:tagLst xmlns:p="http://schemas.openxmlformats.org/presentationml/2006/main">
  <p:tag name="AS_UNIQUEID" val="1764"/>
</p:tagLst>
</file>

<file path=ppt/tags/tag385.xml><?xml version="1.0" encoding="utf-8"?>
<p:tagLst xmlns:p="http://schemas.openxmlformats.org/presentationml/2006/main">
  <p:tag name="AS_UNIQUEID" val="1765"/>
</p:tagLst>
</file>

<file path=ppt/tags/tag386.xml><?xml version="1.0" encoding="utf-8"?>
<p:tagLst xmlns:p="http://schemas.openxmlformats.org/presentationml/2006/main">
  <p:tag name="AS_UNIQUEID" val="1766"/>
</p:tagLst>
</file>

<file path=ppt/tags/tag387.xml><?xml version="1.0" encoding="utf-8"?>
<p:tagLst xmlns:p="http://schemas.openxmlformats.org/presentationml/2006/main">
  <p:tag name="AS_UNIQUEID" val="1768"/>
</p:tagLst>
</file>

<file path=ppt/tags/tag388.xml><?xml version="1.0" encoding="utf-8"?>
<p:tagLst xmlns:p="http://schemas.openxmlformats.org/presentationml/2006/main">
  <p:tag name="AS_UNIQUEID" val="1769"/>
</p:tagLst>
</file>

<file path=ppt/tags/tag389.xml><?xml version="1.0" encoding="utf-8"?>
<p:tagLst xmlns:p="http://schemas.openxmlformats.org/presentationml/2006/main">
  <p:tag name="AS_UNIQUEID" val="177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AS_UNIQUEID" val="1771"/>
</p:tagLst>
</file>

<file path=ppt/tags/tag391.xml><?xml version="1.0" encoding="utf-8"?>
<p:tagLst xmlns:p="http://schemas.openxmlformats.org/presentationml/2006/main">
  <p:tag name="AS_UNIQUEID" val="1772"/>
</p:tagLst>
</file>

<file path=ppt/tags/tag392.xml><?xml version="1.0" encoding="utf-8"?>
<p:tagLst xmlns:p="http://schemas.openxmlformats.org/presentationml/2006/main">
  <p:tag name="AS_UNIQUEID" val="1773"/>
</p:tagLst>
</file>

<file path=ppt/tags/tag393.xml><?xml version="1.0" encoding="utf-8"?>
<p:tagLst xmlns:p="http://schemas.openxmlformats.org/presentationml/2006/main">
  <p:tag name="AS_UNIQUEID" val="1774"/>
</p:tagLst>
</file>

<file path=ppt/tags/tag394.xml><?xml version="1.0" encoding="utf-8"?>
<p:tagLst xmlns:p="http://schemas.openxmlformats.org/presentationml/2006/main">
  <p:tag name="AS_UNIQUEID" val="1775"/>
</p:tagLst>
</file>

<file path=ppt/tags/tag395.xml><?xml version="1.0" encoding="utf-8"?>
<p:tagLst xmlns:p="http://schemas.openxmlformats.org/presentationml/2006/main">
  <p:tag name="AS_UNIQUEID" val="1776"/>
</p:tagLst>
</file>

<file path=ppt/tags/tag396.xml><?xml version="1.0" encoding="utf-8"?>
<p:tagLst xmlns:p="http://schemas.openxmlformats.org/presentationml/2006/main">
  <p:tag name="AS_UNIQUEID" val="1777"/>
</p:tagLst>
</file>

<file path=ppt/tags/tag397.xml><?xml version="1.0" encoding="utf-8"?>
<p:tagLst xmlns:p="http://schemas.openxmlformats.org/presentationml/2006/main">
  <p:tag name="AS_UNIQUEID" val="1778"/>
</p:tagLst>
</file>

<file path=ppt/tags/tag398.xml><?xml version="1.0" encoding="utf-8"?>
<p:tagLst xmlns:p="http://schemas.openxmlformats.org/presentationml/2006/main">
  <p:tag name="AS_UNIQUEID" val="1779"/>
</p:tagLst>
</file>

<file path=ppt/tags/tag399.xml><?xml version="1.0" encoding="utf-8"?>
<p:tagLst xmlns:p="http://schemas.openxmlformats.org/presentationml/2006/main">
  <p:tag name="AS_UNIQUEID" val="178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AS_UNIQUEID" val="1781"/>
</p:tagLst>
</file>

<file path=ppt/tags/tag401.xml><?xml version="1.0" encoding="utf-8"?>
<p:tagLst xmlns:p="http://schemas.openxmlformats.org/presentationml/2006/main">
  <p:tag name="AS_UNIQUEID" val="1782"/>
</p:tagLst>
</file>

<file path=ppt/tags/tag402.xml><?xml version="1.0" encoding="utf-8"?>
<p:tagLst xmlns:p="http://schemas.openxmlformats.org/presentationml/2006/main">
  <p:tag name="AS_UNIQUEID" val="1783"/>
</p:tagLst>
</file>

<file path=ppt/tags/tag403.xml><?xml version="1.0" encoding="utf-8"?>
<p:tagLst xmlns:p="http://schemas.openxmlformats.org/presentationml/2006/main">
  <p:tag name="AS_UNIQUEID" val="1784"/>
</p:tagLst>
</file>

<file path=ppt/tags/tag404.xml><?xml version="1.0" encoding="utf-8"?>
<p:tagLst xmlns:p="http://schemas.openxmlformats.org/presentationml/2006/main">
  <p:tag name="AS_UNIQUEID" val="1785"/>
</p:tagLst>
</file>

<file path=ppt/tags/tag405.xml><?xml version="1.0" encoding="utf-8"?>
<p:tagLst xmlns:p="http://schemas.openxmlformats.org/presentationml/2006/main">
  <p:tag name="AS_UNIQUEID" val="1786"/>
</p:tagLst>
</file>

<file path=ppt/tags/tag406.xml><?xml version="1.0" encoding="utf-8"?>
<p:tagLst xmlns:p="http://schemas.openxmlformats.org/presentationml/2006/main">
  <p:tag name="AS_UNIQUEID" val="1787"/>
</p:tagLst>
</file>

<file path=ppt/tags/tag407.xml><?xml version="1.0" encoding="utf-8"?>
<p:tagLst xmlns:p="http://schemas.openxmlformats.org/presentationml/2006/main">
  <p:tag name="AS_UNIQUEID" val="1789"/>
</p:tagLst>
</file>

<file path=ppt/tags/tag408.xml><?xml version="1.0" encoding="utf-8"?>
<p:tagLst xmlns:p="http://schemas.openxmlformats.org/presentationml/2006/main">
  <p:tag name="AS_UNIQUEID" val="1790"/>
</p:tagLst>
</file>

<file path=ppt/tags/tag409.xml><?xml version="1.0" encoding="utf-8"?>
<p:tagLst xmlns:p="http://schemas.openxmlformats.org/presentationml/2006/main">
  <p:tag name="AS_UNIQUEID" val="179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AS_UNIQUEID" val="1792"/>
</p:tagLst>
</file>

<file path=ppt/tags/tag411.xml><?xml version="1.0" encoding="utf-8"?>
<p:tagLst xmlns:p="http://schemas.openxmlformats.org/presentationml/2006/main">
  <p:tag name="AS_UNIQUEID" val="1793"/>
</p:tagLst>
</file>

<file path=ppt/tags/tag412.xml><?xml version="1.0" encoding="utf-8"?>
<p:tagLst xmlns:p="http://schemas.openxmlformats.org/presentationml/2006/main">
  <p:tag name="AS_UNIQUEID" val="1794"/>
</p:tagLst>
</file>

<file path=ppt/tags/tag413.xml><?xml version="1.0" encoding="utf-8"?>
<p:tagLst xmlns:p="http://schemas.openxmlformats.org/presentationml/2006/main">
  <p:tag name="AS_UNIQUEID" val="1795"/>
</p:tagLst>
</file>

<file path=ppt/tags/tag414.xml><?xml version="1.0" encoding="utf-8"?>
<p:tagLst xmlns:p="http://schemas.openxmlformats.org/presentationml/2006/main">
  <p:tag name="AS_UNIQUEID" val="1796"/>
</p:tagLst>
</file>

<file path=ppt/tags/tag415.xml><?xml version="1.0" encoding="utf-8"?>
<p:tagLst xmlns:p="http://schemas.openxmlformats.org/presentationml/2006/main">
  <p:tag name="AS_UNIQUEID" val="1797"/>
</p:tagLst>
</file>

<file path=ppt/tags/tag416.xml><?xml version="1.0" encoding="utf-8"?>
<p:tagLst xmlns:p="http://schemas.openxmlformats.org/presentationml/2006/main">
  <p:tag name="AS_UNIQUEID" val="1798"/>
</p:tagLst>
</file>

<file path=ppt/tags/tag417.xml><?xml version="1.0" encoding="utf-8"?>
<p:tagLst xmlns:p="http://schemas.openxmlformats.org/presentationml/2006/main">
  <p:tag name="AS_UNIQUEID" val="1799"/>
</p:tagLst>
</file>

<file path=ppt/tags/tag418.xml><?xml version="1.0" encoding="utf-8"?>
<p:tagLst xmlns:p="http://schemas.openxmlformats.org/presentationml/2006/main">
  <p:tag name="AS_UNIQUEID" val="1800"/>
</p:tagLst>
</file>

<file path=ppt/tags/tag419.xml><?xml version="1.0" encoding="utf-8"?>
<p:tagLst xmlns:p="http://schemas.openxmlformats.org/presentationml/2006/main">
  <p:tag name="AS_UNIQUEID" val="180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AS_UNIQUEID" val="1802"/>
</p:tagLst>
</file>

<file path=ppt/tags/tag421.xml><?xml version="1.0" encoding="utf-8"?>
<p:tagLst xmlns:p="http://schemas.openxmlformats.org/presentationml/2006/main">
  <p:tag name="AS_UNIQUEID" val="1803"/>
</p:tagLst>
</file>

<file path=ppt/tags/tag422.xml><?xml version="1.0" encoding="utf-8"?>
<p:tagLst xmlns:p="http://schemas.openxmlformats.org/presentationml/2006/main">
  <p:tag name="AS_UNIQUEID" val="1804"/>
</p:tagLst>
</file>

<file path=ppt/tags/tag423.xml><?xml version="1.0" encoding="utf-8"?>
<p:tagLst xmlns:p="http://schemas.openxmlformats.org/presentationml/2006/main">
  <p:tag name="AS_UNIQUEID" val="1805"/>
</p:tagLst>
</file>

<file path=ppt/tags/tag424.xml><?xml version="1.0" encoding="utf-8"?>
<p:tagLst xmlns:p="http://schemas.openxmlformats.org/presentationml/2006/main">
  <p:tag name="AS_UNIQUEID" val="1806"/>
</p:tagLst>
</file>

<file path=ppt/tags/tag425.xml><?xml version="1.0" encoding="utf-8"?>
<p:tagLst xmlns:p="http://schemas.openxmlformats.org/presentationml/2006/main">
  <p:tag name="AS_UNIQUEID" val="1807"/>
</p:tagLst>
</file>

<file path=ppt/tags/tag426.xml><?xml version="1.0" encoding="utf-8"?>
<p:tagLst xmlns:p="http://schemas.openxmlformats.org/presentationml/2006/main">
  <p:tag name="AS_UNIQUEID" val="1808"/>
</p:tagLst>
</file>

<file path=ppt/tags/tag427.xml><?xml version="1.0" encoding="utf-8"?>
<p:tagLst xmlns:p="http://schemas.openxmlformats.org/presentationml/2006/main">
  <p:tag name="AS_UNIQUEID" val="1809"/>
</p:tagLst>
</file>

<file path=ppt/tags/tag428.xml><?xml version="1.0" encoding="utf-8"?>
<p:tagLst xmlns:p="http://schemas.openxmlformats.org/presentationml/2006/main">
  <p:tag name="AS_UNIQUEID" val="1810"/>
</p:tagLst>
</file>

<file path=ppt/tags/tag429.xml><?xml version="1.0" encoding="utf-8"?>
<p:tagLst xmlns:p="http://schemas.openxmlformats.org/presentationml/2006/main">
  <p:tag name="AS_UNIQUEID" val="18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AS_UNIQUEID" val="1813"/>
</p:tagLst>
</file>

<file path=ppt/tags/tag431.xml><?xml version="1.0" encoding="utf-8"?>
<p:tagLst xmlns:p="http://schemas.openxmlformats.org/presentationml/2006/main">
  <p:tag name="AS_UNIQUEID" val="1814"/>
</p:tagLst>
</file>

<file path=ppt/tags/tag432.xml><?xml version="1.0" encoding="utf-8"?>
<p:tagLst xmlns:p="http://schemas.openxmlformats.org/presentationml/2006/main">
  <p:tag name="AS_UNIQUEID" val="1815"/>
</p:tagLst>
</file>

<file path=ppt/tags/tag433.xml><?xml version="1.0" encoding="utf-8"?>
<p:tagLst xmlns:p="http://schemas.openxmlformats.org/presentationml/2006/main">
  <p:tag name="AS_UNIQUEID" val="1816"/>
</p:tagLst>
</file>

<file path=ppt/tags/tag434.xml><?xml version="1.0" encoding="utf-8"?>
<p:tagLst xmlns:p="http://schemas.openxmlformats.org/presentationml/2006/main">
  <p:tag name="AS_UNIQUEID" val="1818"/>
</p:tagLst>
</file>

<file path=ppt/tags/tag435.xml><?xml version="1.0" encoding="utf-8"?>
<p:tagLst xmlns:p="http://schemas.openxmlformats.org/presentationml/2006/main">
  <p:tag name="AS_UNIQUEID" val="1819"/>
</p:tagLst>
</file>

<file path=ppt/tags/tag436.xml><?xml version="1.0" encoding="utf-8"?>
<p:tagLst xmlns:p="http://schemas.openxmlformats.org/presentationml/2006/main">
  <p:tag name="AS_UNIQUEID" val="1820"/>
</p:tagLst>
</file>

<file path=ppt/tags/tag437.xml><?xml version="1.0" encoding="utf-8"?>
<p:tagLst xmlns:p="http://schemas.openxmlformats.org/presentationml/2006/main">
  <p:tag name="AS_UNIQUEID" val="1821"/>
</p:tagLst>
</file>

<file path=ppt/tags/tag438.xml><?xml version="1.0" encoding="utf-8"?>
<p:tagLst xmlns:p="http://schemas.openxmlformats.org/presentationml/2006/main">
  <p:tag name="AS_UNIQUEID" val="1822"/>
</p:tagLst>
</file>

<file path=ppt/tags/tag439.xml><?xml version="1.0" encoding="utf-8"?>
<p:tagLst xmlns:p="http://schemas.openxmlformats.org/presentationml/2006/main">
  <p:tag name="AS_UNIQUEID" val="1823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AS_UNIQUEID" val="1824"/>
</p:tagLst>
</file>

<file path=ppt/tags/tag441.xml><?xml version="1.0" encoding="utf-8"?>
<p:tagLst xmlns:p="http://schemas.openxmlformats.org/presentationml/2006/main">
  <p:tag name="AS_UNIQUEID" val="1825"/>
</p:tagLst>
</file>

<file path=ppt/tags/tag442.xml><?xml version="1.0" encoding="utf-8"?>
<p:tagLst xmlns:p="http://schemas.openxmlformats.org/presentationml/2006/main">
  <p:tag name="AS_UNIQUEID" val="1826"/>
</p:tagLst>
</file>

<file path=ppt/tags/tag443.xml><?xml version="1.0" encoding="utf-8"?>
<p:tagLst xmlns:p="http://schemas.openxmlformats.org/presentationml/2006/main">
  <p:tag name="AS_UNIQUEID" val="1827"/>
</p:tagLst>
</file>

<file path=ppt/tags/tag444.xml><?xml version="1.0" encoding="utf-8"?>
<p:tagLst xmlns:p="http://schemas.openxmlformats.org/presentationml/2006/main">
  <p:tag name="AS_UNIQUEID" val="1828"/>
</p:tagLst>
</file>

<file path=ppt/tags/tag445.xml><?xml version="1.0" encoding="utf-8"?>
<p:tagLst xmlns:p="http://schemas.openxmlformats.org/presentationml/2006/main">
  <p:tag name="AS_UNIQUEID" val="1829"/>
</p:tagLst>
</file>

<file path=ppt/tags/tag446.xml><?xml version="1.0" encoding="utf-8"?>
<p:tagLst xmlns:p="http://schemas.openxmlformats.org/presentationml/2006/main">
  <p:tag name="AS_UNIQUEID" val="1830"/>
</p:tagLst>
</file>

<file path=ppt/tags/tag447.xml><?xml version="1.0" encoding="utf-8"?>
<p:tagLst xmlns:p="http://schemas.openxmlformats.org/presentationml/2006/main">
  <p:tag name="AS_UNIQUEID" val="1831"/>
</p:tagLst>
</file>

<file path=ppt/tags/tag448.xml><?xml version="1.0" encoding="utf-8"?>
<p:tagLst xmlns:p="http://schemas.openxmlformats.org/presentationml/2006/main">
  <p:tag name="AS_UNIQUEID" val="1832"/>
</p:tagLst>
</file>

<file path=ppt/tags/tag449.xml><?xml version="1.0" encoding="utf-8"?>
<p:tagLst xmlns:p="http://schemas.openxmlformats.org/presentationml/2006/main">
  <p:tag name="AS_UNIQUEID" val="1833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AS_UNIQUEID" val="1834"/>
</p:tagLst>
</file>

<file path=ppt/tags/tag451.xml><?xml version="1.0" encoding="utf-8"?>
<p:tagLst xmlns:p="http://schemas.openxmlformats.org/presentationml/2006/main">
  <p:tag name="AS_UNIQUEID" val="1836"/>
</p:tagLst>
</file>

<file path=ppt/tags/tag452.xml><?xml version="1.0" encoding="utf-8"?>
<p:tagLst xmlns:p="http://schemas.openxmlformats.org/presentationml/2006/main">
  <p:tag name="AS_UNIQUEID" val="1837"/>
</p:tagLst>
</file>

<file path=ppt/tags/tag453.xml><?xml version="1.0" encoding="utf-8"?>
<p:tagLst xmlns:p="http://schemas.openxmlformats.org/presentationml/2006/main">
  <p:tag name="AS_UNIQUEID" val="1838"/>
</p:tagLst>
</file>

<file path=ppt/tags/tag454.xml><?xml version="1.0" encoding="utf-8"?>
<p:tagLst xmlns:p="http://schemas.openxmlformats.org/presentationml/2006/main">
  <p:tag name="AS_UNIQUEID" val="1839"/>
</p:tagLst>
</file>

<file path=ppt/tags/tag455.xml><?xml version="1.0" encoding="utf-8"?>
<p:tagLst xmlns:p="http://schemas.openxmlformats.org/presentationml/2006/main">
  <p:tag name="AS_UNIQUEID" val="1840"/>
</p:tagLst>
</file>

<file path=ppt/tags/tag456.xml><?xml version="1.0" encoding="utf-8"?>
<p:tagLst xmlns:p="http://schemas.openxmlformats.org/presentationml/2006/main">
  <p:tag name="AS_UNIQUEID" val="1841"/>
</p:tagLst>
</file>

<file path=ppt/tags/tag457.xml><?xml version="1.0" encoding="utf-8"?>
<p:tagLst xmlns:p="http://schemas.openxmlformats.org/presentationml/2006/main">
  <p:tag name="AS_UNIQUEID" val="1842"/>
</p:tagLst>
</file>

<file path=ppt/tags/tag458.xml><?xml version="1.0" encoding="utf-8"?>
<p:tagLst xmlns:p="http://schemas.openxmlformats.org/presentationml/2006/main">
  <p:tag name="AS_UNIQUEID" val="1843"/>
</p:tagLst>
</file>

<file path=ppt/tags/tag459.xml><?xml version="1.0" encoding="utf-8"?>
<p:tagLst xmlns:p="http://schemas.openxmlformats.org/presentationml/2006/main">
  <p:tag name="AS_UNIQUEID" val="1844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AS_UNIQUEID" val="1845"/>
</p:tagLst>
</file>

<file path=ppt/tags/tag461.xml><?xml version="1.0" encoding="utf-8"?>
<p:tagLst xmlns:p="http://schemas.openxmlformats.org/presentationml/2006/main">
  <p:tag name="AS_UNIQUEID" val="1846"/>
</p:tagLst>
</file>

<file path=ppt/tags/tag462.xml><?xml version="1.0" encoding="utf-8"?>
<p:tagLst xmlns:p="http://schemas.openxmlformats.org/presentationml/2006/main">
  <p:tag name="AS_UNIQUEID" val="1847"/>
</p:tagLst>
</file>

<file path=ppt/tags/tag463.xml><?xml version="1.0" encoding="utf-8"?>
<p:tagLst xmlns:p="http://schemas.openxmlformats.org/presentationml/2006/main">
  <p:tag name="AS_UNIQUEID" val="1848"/>
</p:tagLst>
</file>

<file path=ppt/tags/tag464.xml><?xml version="1.0" encoding="utf-8"?>
<p:tagLst xmlns:p="http://schemas.openxmlformats.org/presentationml/2006/main">
  <p:tag name="AS_UNIQUEID" val="1849"/>
</p:tagLst>
</file>

<file path=ppt/tags/tag465.xml><?xml version="1.0" encoding="utf-8"?>
<p:tagLst xmlns:p="http://schemas.openxmlformats.org/presentationml/2006/main">
  <p:tag name="AS_UNIQUEID" val="1850"/>
</p:tagLst>
</file>

<file path=ppt/tags/tag466.xml><?xml version="1.0" encoding="utf-8"?>
<p:tagLst xmlns:p="http://schemas.openxmlformats.org/presentationml/2006/main">
  <p:tag name="AS_UNIQUEID" val="1851"/>
</p:tagLst>
</file>

<file path=ppt/tags/tag467.xml><?xml version="1.0" encoding="utf-8"?>
<p:tagLst xmlns:p="http://schemas.openxmlformats.org/presentationml/2006/main">
  <p:tag name="AS_UNIQUEID" val="1852"/>
</p:tagLst>
</file>

<file path=ppt/tags/tag468.xml><?xml version="1.0" encoding="utf-8"?>
<p:tagLst xmlns:p="http://schemas.openxmlformats.org/presentationml/2006/main">
  <p:tag name="AS_UNIQUEID" val="1853"/>
</p:tagLst>
</file>

<file path=ppt/tags/tag469.xml><?xml version="1.0" encoding="utf-8"?>
<p:tagLst xmlns:p="http://schemas.openxmlformats.org/presentationml/2006/main">
  <p:tag name="AS_UNIQUEID" val="1854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AS_UNIQUEID" val="1855"/>
</p:tagLst>
</file>

<file path=ppt/tags/tag471.xml><?xml version="1.0" encoding="utf-8"?>
<p:tagLst xmlns:p="http://schemas.openxmlformats.org/presentationml/2006/main">
  <p:tag name="AS_UNIQUEID" val="1856"/>
</p:tagLst>
</file>

<file path=ppt/tags/tag472.xml><?xml version="1.0" encoding="utf-8"?>
<p:tagLst xmlns:p="http://schemas.openxmlformats.org/presentationml/2006/main">
  <p:tag name="AS_UNIQUEID" val="1857"/>
</p:tagLst>
</file>

<file path=ppt/tags/tag473.xml><?xml version="1.0" encoding="utf-8"?>
<p:tagLst xmlns:p="http://schemas.openxmlformats.org/presentationml/2006/main">
  <p:tag name="AS_UNIQUEID" val="1858"/>
</p:tagLst>
</file>

<file path=ppt/tags/tag474.xml><?xml version="1.0" encoding="utf-8"?>
<p:tagLst xmlns:p="http://schemas.openxmlformats.org/presentationml/2006/main">
  <p:tag name="AS_UNIQUEID" val="1859"/>
</p:tagLst>
</file>

<file path=ppt/tags/tag475.xml><?xml version="1.0" encoding="utf-8"?>
<p:tagLst xmlns:p="http://schemas.openxmlformats.org/presentationml/2006/main">
  <p:tag name="AS_UNIQUEID" val="1860"/>
</p:tagLst>
</file>

<file path=ppt/tags/tag476.xml><?xml version="1.0" encoding="utf-8"?>
<p:tagLst xmlns:p="http://schemas.openxmlformats.org/presentationml/2006/main">
  <p:tag name="AS_UNIQUEID" val="1861"/>
</p:tagLst>
</file>

<file path=ppt/tags/tag477.xml><?xml version="1.0" encoding="utf-8"?>
<p:tagLst xmlns:p="http://schemas.openxmlformats.org/presentationml/2006/main">
  <p:tag name="AS_UNIQUEID" val="1862"/>
</p:tagLst>
</file>

<file path=ppt/tags/tag478.xml><?xml version="1.0" encoding="utf-8"?>
<p:tagLst xmlns:p="http://schemas.openxmlformats.org/presentationml/2006/main">
  <p:tag name="AS_UNIQUEID" val="1863"/>
</p:tagLst>
</file>

<file path=ppt/tags/tag479.xml><?xml version="1.0" encoding="utf-8"?>
<p:tagLst xmlns:p="http://schemas.openxmlformats.org/presentationml/2006/main">
  <p:tag name="AS_UNIQUEID" val="1865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AS_UNIQUEID" val="1866"/>
</p:tagLst>
</file>

<file path=ppt/tags/tag481.xml><?xml version="1.0" encoding="utf-8"?>
<p:tagLst xmlns:p="http://schemas.openxmlformats.org/presentationml/2006/main">
  <p:tag name="AS_UNIQUEID" val="1867"/>
</p:tagLst>
</file>

<file path=ppt/tags/tag482.xml><?xml version="1.0" encoding="utf-8"?>
<p:tagLst xmlns:p="http://schemas.openxmlformats.org/presentationml/2006/main">
  <p:tag name="AS_UNIQUEID" val="1868"/>
</p:tagLst>
</file>

<file path=ppt/tags/tag483.xml><?xml version="1.0" encoding="utf-8"?>
<p:tagLst xmlns:p="http://schemas.openxmlformats.org/presentationml/2006/main">
  <p:tag name="AS_UNIQUEID" val="1869"/>
</p:tagLst>
</file>

<file path=ppt/tags/tag484.xml><?xml version="1.0" encoding="utf-8"?>
<p:tagLst xmlns:p="http://schemas.openxmlformats.org/presentationml/2006/main">
  <p:tag name="AS_UNIQUEID" val="1871"/>
</p:tagLst>
</file>

<file path=ppt/tags/tag485.xml><?xml version="1.0" encoding="utf-8"?>
<p:tagLst xmlns:p="http://schemas.openxmlformats.org/presentationml/2006/main">
  <p:tag name="AS_UNIQUEID" val="1872"/>
</p:tagLst>
</file>

<file path=ppt/tags/tag486.xml><?xml version="1.0" encoding="utf-8"?>
<p:tagLst xmlns:p="http://schemas.openxmlformats.org/presentationml/2006/main">
  <p:tag name="AS_UNIQUEID" val="1873"/>
</p:tagLst>
</file>

<file path=ppt/tags/tag487.xml><?xml version="1.0" encoding="utf-8"?>
<p:tagLst xmlns:p="http://schemas.openxmlformats.org/presentationml/2006/main">
  <p:tag name="AS_UNIQUEID" val="1874"/>
</p:tagLst>
</file>

<file path=ppt/tags/tag488.xml><?xml version="1.0" encoding="utf-8"?>
<p:tagLst xmlns:p="http://schemas.openxmlformats.org/presentationml/2006/main">
  <p:tag name="AS_UNIQUEID" val="1875"/>
</p:tagLst>
</file>

<file path=ppt/tags/tag489.xml><?xml version="1.0" encoding="utf-8"?>
<p:tagLst xmlns:p="http://schemas.openxmlformats.org/presentationml/2006/main">
  <p:tag name="AS_UNIQUEID" val="1876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AS_UNIQUEID" val="1877"/>
</p:tagLst>
</file>

<file path=ppt/tags/tag491.xml><?xml version="1.0" encoding="utf-8"?>
<p:tagLst xmlns:p="http://schemas.openxmlformats.org/presentationml/2006/main">
  <p:tag name="AS_UNIQUEID" val="1878"/>
</p:tagLst>
</file>

<file path=ppt/tags/tag492.xml><?xml version="1.0" encoding="utf-8"?>
<p:tagLst xmlns:p="http://schemas.openxmlformats.org/presentationml/2006/main">
  <p:tag name="AS_UNIQUEID" val="1879"/>
</p:tagLst>
</file>

<file path=ppt/tags/tag493.xml><?xml version="1.0" encoding="utf-8"?>
<p:tagLst xmlns:p="http://schemas.openxmlformats.org/presentationml/2006/main">
  <p:tag name="AS_UNIQUEID" val="1880"/>
</p:tagLst>
</file>

<file path=ppt/tags/tag494.xml><?xml version="1.0" encoding="utf-8"?>
<p:tagLst xmlns:p="http://schemas.openxmlformats.org/presentationml/2006/main">
  <p:tag name="AS_UNIQUEID" val="1881"/>
</p:tagLst>
</file>

<file path=ppt/tags/tag495.xml><?xml version="1.0" encoding="utf-8"?>
<p:tagLst xmlns:p="http://schemas.openxmlformats.org/presentationml/2006/main">
  <p:tag name="AS_UNIQUEID" val="1882"/>
</p:tagLst>
</file>

<file path=ppt/tags/tag496.xml><?xml version="1.0" encoding="utf-8"?>
<p:tagLst xmlns:p="http://schemas.openxmlformats.org/presentationml/2006/main">
  <p:tag name="AS_UNIQUEID" val="1883"/>
</p:tagLst>
</file>

<file path=ppt/tags/tag497.xml><?xml version="1.0" encoding="utf-8"?>
<p:tagLst xmlns:p="http://schemas.openxmlformats.org/presentationml/2006/main">
  <p:tag name="AS_UNIQUEID" val="1884"/>
</p:tagLst>
</file>

<file path=ppt/tags/tag498.xml><?xml version="1.0" encoding="utf-8"?>
<p:tagLst xmlns:p="http://schemas.openxmlformats.org/presentationml/2006/main">
  <p:tag name="AS_UNIQUEID" val="1885"/>
</p:tagLst>
</file>

<file path=ppt/tags/tag499.xml><?xml version="1.0" encoding="utf-8"?>
<p:tagLst xmlns:p="http://schemas.openxmlformats.org/presentationml/2006/main">
  <p:tag name="AS_UNIQUEID" val="1886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AS_UNIQUEID" val="1887"/>
</p:tagLst>
</file>

<file path=ppt/tags/tag501.xml><?xml version="1.0" encoding="utf-8"?>
<p:tagLst xmlns:p="http://schemas.openxmlformats.org/presentationml/2006/main">
  <p:tag name="AS_UNIQUEID" val="1888"/>
</p:tagLst>
</file>

<file path=ppt/tags/tag502.xml><?xml version="1.0" encoding="utf-8"?>
<p:tagLst xmlns:p="http://schemas.openxmlformats.org/presentationml/2006/main">
  <p:tag name="AS_UNIQUEID" val="1889"/>
</p:tagLst>
</file>

<file path=ppt/tags/tag503.xml><?xml version="1.0" encoding="utf-8"?>
<p:tagLst xmlns:p="http://schemas.openxmlformats.org/presentationml/2006/main">
  <p:tag name="AS_UNIQUEID" val="1890"/>
</p:tagLst>
</file>

<file path=ppt/tags/tag504.xml><?xml version="1.0" encoding="utf-8"?>
<p:tagLst xmlns:p="http://schemas.openxmlformats.org/presentationml/2006/main">
  <p:tag name="AS_UNIQUEID" val="1892"/>
</p:tagLst>
</file>

<file path=ppt/tags/tag505.xml><?xml version="1.0" encoding="utf-8"?>
<p:tagLst xmlns:p="http://schemas.openxmlformats.org/presentationml/2006/main">
  <p:tag name="AS_UNIQUEID" val="1893"/>
</p:tagLst>
</file>

<file path=ppt/tags/tag506.xml><?xml version="1.0" encoding="utf-8"?>
<p:tagLst xmlns:p="http://schemas.openxmlformats.org/presentationml/2006/main">
  <p:tag name="AS_UNIQUEID" val="1894"/>
</p:tagLst>
</file>

<file path=ppt/tags/tag507.xml><?xml version="1.0" encoding="utf-8"?>
<p:tagLst xmlns:p="http://schemas.openxmlformats.org/presentationml/2006/main">
  <p:tag name="AS_UNIQUEID" val="1895"/>
</p:tagLst>
</file>

<file path=ppt/tags/tag508.xml><?xml version="1.0" encoding="utf-8"?>
<p:tagLst xmlns:p="http://schemas.openxmlformats.org/presentationml/2006/main">
  <p:tag name="AS_UNIQUEID" val="1896"/>
</p:tagLst>
</file>

<file path=ppt/tags/tag509.xml><?xml version="1.0" encoding="utf-8"?>
<p:tagLst xmlns:p="http://schemas.openxmlformats.org/presentationml/2006/main">
  <p:tag name="AS_UNIQUEID" val="1898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AS_UNIQUEID" val="1899"/>
</p:tagLst>
</file>

<file path=ppt/tags/tag511.xml><?xml version="1.0" encoding="utf-8"?>
<p:tagLst xmlns:p="http://schemas.openxmlformats.org/presentationml/2006/main">
  <p:tag name="AS_UNIQUEID" val="1900"/>
</p:tagLst>
</file>

<file path=ppt/tags/tag512.xml><?xml version="1.0" encoding="utf-8"?>
<p:tagLst xmlns:p="http://schemas.openxmlformats.org/presentationml/2006/main">
  <p:tag name="AS_UNIQUEID" val="1901"/>
</p:tagLst>
</file>

<file path=ppt/tags/tag513.xml><?xml version="1.0" encoding="utf-8"?>
<p:tagLst xmlns:p="http://schemas.openxmlformats.org/presentationml/2006/main">
  <p:tag name="AS_UNIQUEID" val="1902"/>
</p:tagLst>
</file>

<file path=ppt/tags/tag514.xml><?xml version="1.0" encoding="utf-8"?>
<p:tagLst xmlns:p="http://schemas.openxmlformats.org/presentationml/2006/main">
  <p:tag name="AS_UNIQUEID" val="1903"/>
</p:tagLst>
</file>

<file path=ppt/tags/tag515.xml><?xml version="1.0" encoding="utf-8"?>
<p:tagLst xmlns:p="http://schemas.openxmlformats.org/presentationml/2006/main">
  <p:tag name="AS_UNIQUEID" val="1904"/>
</p:tagLst>
</file>

<file path=ppt/tags/tag516.xml><?xml version="1.0" encoding="utf-8"?>
<p:tagLst xmlns:p="http://schemas.openxmlformats.org/presentationml/2006/main">
  <p:tag name="AS_UNIQUEID" val="1905"/>
</p:tagLst>
</file>

<file path=ppt/tags/tag517.xml><?xml version="1.0" encoding="utf-8"?>
<p:tagLst xmlns:p="http://schemas.openxmlformats.org/presentationml/2006/main">
  <p:tag name="AS_UNIQUEID" val="1906"/>
</p:tagLst>
</file>

<file path=ppt/tags/tag518.xml><?xml version="1.0" encoding="utf-8"?>
<p:tagLst xmlns:p="http://schemas.openxmlformats.org/presentationml/2006/main">
  <p:tag name="AS_UNIQUEID" val="1907"/>
</p:tagLst>
</file>

<file path=ppt/tags/tag519.xml><?xml version="1.0" encoding="utf-8"?>
<p:tagLst xmlns:p="http://schemas.openxmlformats.org/presentationml/2006/main">
  <p:tag name="AS_UNIQUEID" val="1908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AS_UNIQUEID" val="1909"/>
</p:tagLst>
</file>

<file path=ppt/tags/tag521.xml><?xml version="1.0" encoding="utf-8"?>
<p:tagLst xmlns:p="http://schemas.openxmlformats.org/presentationml/2006/main">
  <p:tag name="AS_UNIQUEID" val="1910"/>
</p:tagLst>
</file>

<file path=ppt/tags/tag522.xml><?xml version="1.0" encoding="utf-8"?>
<p:tagLst xmlns:p="http://schemas.openxmlformats.org/presentationml/2006/main">
  <p:tag name="AS_UNIQUEID" val="1911"/>
</p:tagLst>
</file>

<file path=ppt/tags/tag523.xml><?xml version="1.0" encoding="utf-8"?>
<p:tagLst xmlns:p="http://schemas.openxmlformats.org/presentationml/2006/main">
  <p:tag name="AS_UNIQUEID" val="1912"/>
</p:tagLst>
</file>

<file path=ppt/tags/tag524.xml><?xml version="1.0" encoding="utf-8"?>
<p:tagLst xmlns:p="http://schemas.openxmlformats.org/presentationml/2006/main">
  <p:tag name="AS_UNIQUEID" val="1913"/>
</p:tagLst>
</file>

<file path=ppt/tags/tag525.xml><?xml version="1.0" encoding="utf-8"?>
<p:tagLst xmlns:p="http://schemas.openxmlformats.org/presentationml/2006/main">
  <p:tag name="AS_UNIQUEID" val="1914"/>
</p:tagLst>
</file>

<file path=ppt/tags/tag526.xml><?xml version="1.0" encoding="utf-8"?>
<p:tagLst xmlns:p="http://schemas.openxmlformats.org/presentationml/2006/main">
  <p:tag name="AS_UNIQUEID" val="1915"/>
</p:tagLst>
</file>

<file path=ppt/tags/tag527.xml><?xml version="1.0" encoding="utf-8"?>
<p:tagLst xmlns:p="http://schemas.openxmlformats.org/presentationml/2006/main">
  <p:tag name="AS_UNIQUEID" val="1917"/>
</p:tagLst>
</file>

<file path=ppt/tags/tag528.xml><?xml version="1.0" encoding="utf-8"?>
<p:tagLst xmlns:p="http://schemas.openxmlformats.org/presentationml/2006/main">
  <p:tag name="AS_UNIQUEID" val="1918"/>
</p:tagLst>
</file>

<file path=ppt/tags/tag529.xml><?xml version="1.0" encoding="utf-8"?>
<p:tagLst xmlns:p="http://schemas.openxmlformats.org/presentationml/2006/main">
  <p:tag name="AS_UNIQUEID" val="1919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AS_UNIQUEID" val="1920"/>
</p:tagLst>
</file>

<file path=ppt/tags/tag531.xml><?xml version="1.0" encoding="utf-8"?>
<p:tagLst xmlns:p="http://schemas.openxmlformats.org/presentationml/2006/main">
  <p:tag name="AS_UNIQUEID" val="1921"/>
</p:tagLst>
</file>

<file path=ppt/tags/tag532.xml><?xml version="1.0" encoding="utf-8"?>
<p:tagLst xmlns:p="http://schemas.openxmlformats.org/presentationml/2006/main">
  <p:tag name="AS_UNIQUEID" val="1923"/>
</p:tagLst>
</file>

<file path=ppt/tags/tag533.xml><?xml version="1.0" encoding="utf-8"?>
<p:tagLst xmlns:p="http://schemas.openxmlformats.org/presentationml/2006/main">
  <p:tag name="AS_UNIQUEID" val="1924"/>
</p:tagLst>
</file>

<file path=ppt/tags/tag534.xml><?xml version="1.0" encoding="utf-8"?>
<p:tagLst xmlns:p="http://schemas.openxmlformats.org/presentationml/2006/main">
  <p:tag name="AS_UNIQUEID" val="1925"/>
</p:tagLst>
</file>

<file path=ppt/tags/tag535.xml><?xml version="1.0" encoding="utf-8"?>
<p:tagLst xmlns:p="http://schemas.openxmlformats.org/presentationml/2006/main">
  <p:tag name="AS_UNIQUEID" val="1926"/>
</p:tagLst>
</file>

<file path=ppt/tags/tag536.xml><?xml version="1.0" encoding="utf-8"?>
<p:tagLst xmlns:p="http://schemas.openxmlformats.org/presentationml/2006/main">
  <p:tag name="AS_UNIQUEID" val="1927"/>
</p:tagLst>
</file>

<file path=ppt/tags/tag537.xml><?xml version="1.0" encoding="utf-8"?>
<p:tagLst xmlns:p="http://schemas.openxmlformats.org/presentationml/2006/main">
  <p:tag name="AS_UNIQUEID" val="1928"/>
</p:tagLst>
</file>

<file path=ppt/tags/tag538.xml><?xml version="1.0" encoding="utf-8"?>
<p:tagLst xmlns:p="http://schemas.openxmlformats.org/presentationml/2006/main">
  <p:tag name="AS_UNIQUEID" val="1929"/>
</p:tagLst>
</file>

<file path=ppt/tags/tag539.xml><?xml version="1.0" encoding="utf-8"?>
<p:tagLst xmlns:p="http://schemas.openxmlformats.org/presentationml/2006/main">
  <p:tag name="AS_UNIQUEID" val="193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AS_UNIQUEID" val="1931"/>
</p:tagLst>
</file>

<file path=ppt/tags/tag541.xml><?xml version="1.0" encoding="utf-8"?>
<p:tagLst xmlns:p="http://schemas.openxmlformats.org/presentationml/2006/main">
  <p:tag name="AS_UNIQUEID" val="1932"/>
</p:tagLst>
</file>

<file path=ppt/tags/tag542.xml><?xml version="1.0" encoding="utf-8"?>
<p:tagLst xmlns:p="http://schemas.openxmlformats.org/presentationml/2006/main">
  <p:tag name="AS_UNIQUEID" val="1933"/>
</p:tagLst>
</file>

<file path=ppt/tags/tag543.xml><?xml version="1.0" encoding="utf-8"?>
<p:tagLst xmlns:p="http://schemas.openxmlformats.org/presentationml/2006/main">
  <p:tag name="AS_UNIQUEID" val="1934"/>
</p:tagLst>
</file>

<file path=ppt/tags/tag544.xml><?xml version="1.0" encoding="utf-8"?>
<p:tagLst xmlns:p="http://schemas.openxmlformats.org/presentationml/2006/main">
  <p:tag name="AS_UNIQUEID" val="1935"/>
</p:tagLst>
</file>

<file path=ppt/tags/tag545.xml><?xml version="1.0" encoding="utf-8"?>
<p:tagLst xmlns:p="http://schemas.openxmlformats.org/presentationml/2006/main">
  <p:tag name="AS_UNIQUEID" val="1936"/>
</p:tagLst>
</file>

<file path=ppt/tags/tag546.xml><?xml version="1.0" encoding="utf-8"?>
<p:tagLst xmlns:p="http://schemas.openxmlformats.org/presentationml/2006/main">
  <p:tag name="AS_UNIQUEID" val="1937"/>
</p:tagLst>
</file>

<file path=ppt/tags/tag547.xml><?xml version="1.0" encoding="utf-8"?>
<p:tagLst xmlns:p="http://schemas.openxmlformats.org/presentationml/2006/main">
  <p:tag name="AS_UNIQUEID" val="1938"/>
</p:tagLst>
</file>

<file path=ppt/tags/tag548.xml><?xml version="1.0" encoding="utf-8"?>
<p:tagLst xmlns:p="http://schemas.openxmlformats.org/presentationml/2006/main">
  <p:tag name="AS_UNIQUEID" val="1939"/>
</p:tagLst>
</file>

<file path=ppt/tags/tag549.xml><?xml version="1.0" encoding="utf-8"?>
<p:tagLst xmlns:p="http://schemas.openxmlformats.org/presentationml/2006/main">
  <p:tag name="AS_UNIQUEID" val="1940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AS_UNIQUEID" val="1941"/>
</p:tagLst>
</file>

<file path=ppt/tags/tag551.xml><?xml version="1.0" encoding="utf-8"?>
<p:tagLst xmlns:p="http://schemas.openxmlformats.org/presentationml/2006/main">
  <p:tag name="AS_UNIQUEID" val="1942"/>
</p:tagLst>
</file>

<file path=ppt/tags/tag552.xml><?xml version="1.0" encoding="utf-8"?>
<p:tagLst xmlns:p="http://schemas.openxmlformats.org/presentationml/2006/main">
  <p:tag name="AS_UNIQUEID" val="1944"/>
</p:tagLst>
</file>

<file path=ppt/tags/tag553.xml><?xml version="1.0" encoding="utf-8"?>
<p:tagLst xmlns:p="http://schemas.openxmlformats.org/presentationml/2006/main">
  <p:tag name="AS_UNIQUEID" val="1945"/>
</p:tagLst>
</file>

<file path=ppt/tags/tag554.xml><?xml version="1.0" encoding="utf-8"?>
<p:tagLst xmlns:p="http://schemas.openxmlformats.org/presentationml/2006/main">
  <p:tag name="AS_UNIQUEID" val="1946"/>
</p:tagLst>
</file>

<file path=ppt/tags/tag555.xml><?xml version="1.0" encoding="utf-8"?>
<p:tagLst xmlns:p="http://schemas.openxmlformats.org/presentationml/2006/main">
  <p:tag name="AS_UNIQUEID" val="1947"/>
</p:tagLst>
</file>

<file path=ppt/tags/tag556.xml><?xml version="1.0" encoding="utf-8"?>
<p:tagLst xmlns:p="http://schemas.openxmlformats.org/presentationml/2006/main">
  <p:tag name="AS_UNIQUEID" val="1948"/>
</p:tagLst>
</file>

<file path=ppt/tags/tag557.xml><?xml version="1.0" encoding="utf-8"?>
<p:tagLst xmlns:p="http://schemas.openxmlformats.org/presentationml/2006/main">
  <p:tag name="AS_UNIQUEID" val="1949"/>
</p:tagLst>
</file>

<file path=ppt/tags/tag558.xml><?xml version="1.0" encoding="utf-8"?>
<p:tagLst xmlns:p="http://schemas.openxmlformats.org/presentationml/2006/main">
  <p:tag name="AS_UNIQUEID" val="1951"/>
</p:tagLst>
</file>

<file path=ppt/tags/tag559.xml><?xml version="1.0" encoding="utf-8"?>
<p:tagLst xmlns:p="http://schemas.openxmlformats.org/presentationml/2006/main">
  <p:tag name="AS_UNIQUEID" val="1952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AS_UNIQUEID" val="1953"/>
</p:tagLst>
</file>

<file path=ppt/tags/tag561.xml><?xml version="1.0" encoding="utf-8"?>
<p:tagLst xmlns:p="http://schemas.openxmlformats.org/presentationml/2006/main">
  <p:tag name="AS_UNIQUEID" val="1954"/>
</p:tagLst>
</file>

<file path=ppt/tags/tag562.xml><?xml version="1.0" encoding="utf-8"?>
<p:tagLst xmlns:p="http://schemas.openxmlformats.org/presentationml/2006/main">
  <p:tag name="AS_UNIQUEID" val="1955"/>
</p:tagLst>
</file>

<file path=ppt/tags/tag563.xml><?xml version="1.0" encoding="utf-8"?>
<p:tagLst xmlns:p="http://schemas.openxmlformats.org/presentationml/2006/main">
  <p:tag name="AS_UNIQUEID" val="1956"/>
</p:tagLst>
</file>

<file path=ppt/tags/tag564.xml><?xml version="1.0" encoding="utf-8"?>
<p:tagLst xmlns:p="http://schemas.openxmlformats.org/presentationml/2006/main">
  <p:tag name="AS_UNIQUEID" val="1957"/>
</p:tagLst>
</file>

<file path=ppt/tags/tag565.xml><?xml version="1.0" encoding="utf-8"?>
<p:tagLst xmlns:p="http://schemas.openxmlformats.org/presentationml/2006/main">
  <p:tag name="AS_UNIQUEID" val="1958"/>
</p:tagLst>
</file>

<file path=ppt/tags/tag566.xml><?xml version="1.0" encoding="utf-8"?>
<p:tagLst xmlns:p="http://schemas.openxmlformats.org/presentationml/2006/main">
  <p:tag name="AS_UNIQUEID" val="1959"/>
</p:tagLst>
</file>

<file path=ppt/tags/tag567.xml><?xml version="1.0" encoding="utf-8"?>
<p:tagLst xmlns:p="http://schemas.openxmlformats.org/presentationml/2006/main">
  <p:tag name="AS_UNIQUEID" val="1960"/>
</p:tagLst>
</file>

<file path=ppt/tags/tag568.xml><?xml version="1.0" encoding="utf-8"?>
<p:tagLst xmlns:p="http://schemas.openxmlformats.org/presentationml/2006/main">
  <p:tag name="AS_UNIQUEID" val="1961"/>
</p:tagLst>
</file>

<file path=ppt/tags/tag569.xml><?xml version="1.0" encoding="utf-8"?>
<p:tagLst xmlns:p="http://schemas.openxmlformats.org/presentationml/2006/main">
  <p:tag name="AS_UNIQUEID" val="1962"/>
</p:tagLst>
</file>

<file path=ppt/tags/tag57.xml><?xml version="1.0" encoding="utf-8"?>
<p:tagLst xmlns:p="http://schemas.openxmlformats.org/presentationml/2006/main">
  <p:tag name="AS_UNIQUEID" val="996"/>
</p:tagLst>
</file>

<file path=ppt/tags/tag570.xml><?xml version="1.0" encoding="utf-8"?>
<p:tagLst xmlns:p="http://schemas.openxmlformats.org/presentationml/2006/main">
  <p:tag name="AS_UNIQUEID" val="1963"/>
</p:tagLst>
</file>

<file path=ppt/tags/tag571.xml><?xml version="1.0" encoding="utf-8"?>
<p:tagLst xmlns:p="http://schemas.openxmlformats.org/presentationml/2006/main">
  <p:tag name="AS_UNIQUEID" val="1964"/>
</p:tagLst>
</file>

<file path=ppt/tags/tag572.xml><?xml version="1.0" encoding="utf-8"?>
<p:tagLst xmlns:p="http://schemas.openxmlformats.org/presentationml/2006/main">
  <p:tag name="AS_UNIQUEID" val="1965"/>
</p:tagLst>
</file>

<file path=ppt/tags/tag573.xml><?xml version="1.0" encoding="utf-8"?>
<p:tagLst xmlns:p="http://schemas.openxmlformats.org/presentationml/2006/main">
  <p:tag name="AS_UNIQUEID" val="1966"/>
</p:tagLst>
</file>

<file path=ppt/tags/tag574.xml><?xml version="1.0" encoding="utf-8"?>
<p:tagLst xmlns:p="http://schemas.openxmlformats.org/presentationml/2006/main">
  <p:tag name="AS_UNIQUEID" val="1967"/>
</p:tagLst>
</file>

<file path=ppt/tags/tag575.xml><?xml version="1.0" encoding="utf-8"?>
<p:tagLst xmlns:p="http://schemas.openxmlformats.org/presentationml/2006/main">
  <p:tag name="AS_UNIQUEID" val="1968"/>
</p:tagLst>
</file>

<file path=ppt/tags/tag576.xml><?xml version="1.0" encoding="utf-8"?>
<p:tagLst xmlns:p="http://schemas.openxmlformats.org/presentationml/2006/main">
  <p:tag name="AS_UNIQUEID" val="1969"/>
</p:tagLst>
</file>

<file path=ppt/tags/tag577.xml><?xml version="1.0" encoding="utf-8"?>
<p:tagLst xmlns:p="http://schemas.openxmlformats.org/presentationml/2006/main">
  <p:tag name="AS_UNIQUEID" val="1970"/>
</p:tagLst>
</file>

<file path=ppt/tags/tag578.xml><?xml version="1.0" encoding="utf-8"?>
<p:tagLst xmlns:p="http://schemas.openxmlformats.org/presentationml/2006/main">
  <p:tag name="AS_UNIQUEID" val="1971"/>
</p:tagLst>
</file>

<file path=ppt/tags/tag579.xml><?xml version="1.0" encoding="utf-8"?>
<p:tagLst xmlns:p="http://schemas.openxmlformats.org/presentationml/2006/main">
  <p:tag name="AS_UNIQUEID" val="197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AS_UNIQUEID" val="1973"/>
</p:tagLst>
</file>

<file path=ppt/tags/tag581.xml><?xml version="1.0" encoding="utf-8"?>
<p:tagLst xmlns:p="http://schemas.openxmlformats.org/presentationml/2006/main">
  <p:tag name="AS_UNIQUEID" val="1974"/>
</p:tagLst>
</file>

<file path=ppt/tags/tag582.xml><?xml version="1.0" encoding="utf-8"?>
<p:tagLst xmlns:p="http://schemas.openxmlformats.org/presentationml/2006/main">
  <p:tag name="AS_UNIQUEID" val="1975"/>
</p:tagLst>
</file>

<file path=ppt/tags/tag583.xml><?xml version="1.0" encoding="utf-8"?>
<p:tagLst xmlns:p="http://schemas.openxmlformats.org/presentationml/2006/main">
  <p:tag name="AS_UNIQUEID" val="1976"/>
</p:tagLst>
</file>

<file path=ppt/tags/tag584.xml><?xml version="1.0" encoding="utf-8"?>
<p:tagLst xmlns:p="http://schemas.openxmlformats.org/presentationml/2006/main">
  <p:tag name="AS_UNIQUEID" val="1977"/>
</p:tagLst>
</file>

<file path=ppt/tags/tag585.xml><?xml version="1.0" encoding="utf-8"?>
<p:tagLst xmlns:p="http://schemas.openxmlformats.org/presentationml/2006/main">
  <p:tag name="AS_UNIQUEID" val="1978"/>
</p:tagLst>
</file>

<file path=ppt/tags/tag586.xml><?xml version="1.0" encoding="utf-8"?>
<p:tagLst xmlns:p="http://schemas.openxmlformats.org/presentationml/2006/main">
  <p:tag name="AS_UNIQUEID" val="1979"/>
</p:tagLst>
</file>

<file path=ppt/tags/tag587.xml><?xml version="1.0" encoding="utf-8"?>
<p:tagLst xmlns:p="http://schemas.openxmlformats.org/presentationml/2006/main">
  <p:tag name="AS_UNIQUEID" val="1980"/>
</p:tagLst>
</file>

<file path=ppt/tags/tag588.xml><?xml version="1.0" encoding="utf-8"?>
<p:tagLst xmlns:p="http://schemas.openxmlformats.org/presentationml/2006/main">
  <p:tag name="AS_UNIQUEID" val="1981"/>
</p:tagLst>
</file>

<file path=ppt/tags/tag589.xml><?xml version="1.0" encoding="utf-8"?>
<p:tagLst xmlns:p="http://schemas.openxmlformats.org/presentationml/2006/main">
  <p:tag name="AS_UNIQUEID" val="198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0.xml><?xml version="1.0" encoding="utf-8"?>
<p:tagLst xmlns:p="http://schemas.openxmlformats.org/presentationml/2006/main">
  <p:tag name="AS_UNIQUEID" val="1984"/>
</p:tagLst>
</file>

<file path=ppt/tags/tag591.xml><?xml version="1.0" encoding="utf-8"?>
<p:tagLst xmlns:p="http://schemas.openxmlformats.org/presentationml/2006/main">
  <p:tag name="AS_UNIQUEID" val="1985"/>
</p:tagLst>
</file>

<file path=ppt/tags/tag592.xml><?xml version="1.0" encoding="utf-8"?>
<p:tagLst xmlns:p="http://schemas.openxmlformats.org/presentationml/2006/main">
  <p:tag name="AS_UNIQUEID" val="1986"/>
</p:tagLst>
</file>

<file path=ppt/tags/tag593.xml><?xml version="1.0" encoding="utf-8"?>
<p:tagLst xmlns:p="http://schemas.openxmlformats.org/presentationml/2006/main">
  <p:tag name="AS_UNIQUEID" val="1987"/>
</p:tagLst>
</file>

<file path=ppt/tags/tag594.xml><?xml version="1.0" encoding="utf-8"?>
<p:tagLst xmlns:p="http://schemas.openxmlformats.org/presentationml/2006/main">
  <p:tag name="AS_UNIQUEID" val="1988"/>
</p:tagLst>
</file>

<file path=ppt/tags/tag595.xml><?xml version="1.0" encoding="utf-8"?>
<p:tagLst xmlns:p="http://schemas.openxmlformats.org/presentationml/2006/main">
  <p:tag name="AS_UNIQUEID" val="1989"/>
</p:tagLst>
</file>

<file path=ppt/tags/tag596.xml><?xml version="1.0" encoding="utf-8"?>
<p:tagLst xmlns:p="http://schemas.openxmlformats.org/presentationml/2006/main">
  <p:tag name="AS_UNIQUEID" val="1990"/>
</p:tagLst>
</file>

<file path=ppt/tags/tag597.xml><?xml version="1.0" encoding="utf-8"?>
<p:tagLst xmlns:p="http://schemas.openxmlformats.org/presentationml/2006/main">
  <p:tag name="AS_UNIQUEID" val="1991"/>
</p:tagLst>
</file>

<file path=ppt/tags/tag598.xml><?xml version="1.0" encoding="utf-8"?>
<p:tagLst xmlns:p="http://schemas.openxmlformats.org/presentationml/2006/main">
  <p:tag name="AS_UNIQUEID" val="1992"/>
</p:tagLst>
</file>

<file path=ppt/tags/tag599.xml><?xml version="1.0" encoding="utf-8"?>
<p:tagLst xmlns:p="http://schemas.openxmlformats.org/presentationml/2006/main">
  <p:tag name="AS_UNIQUEID" val="1993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AS_UNIQUEID" val="1994"/>
</p:tagLst>
</file>

<file path=ppt/tags/tag601.xml><?xml version="1.0" encoding="utf-8"?>
<p:tagLst xmlns:p="http://schemas.openxmlformats.org/presentationml/2006/main">
  <p:tag name="AS_UNIQUEID" val="1995"/>
</p:tagLst>
</file>

<file path=ppt/tags/tag602.xml><?xml version="1.0" encoding="utf-8"?>
<p:tagLst xmlns:p="http://schemas.openxmlformats.org/presentationml/2006/main">
  <p:tag name="AS_UNIQUEID" val="1996"/>
</p:tagLst>
</file>

<file path=ppt/tags/tag603.xml><?xml version="1.0" encoding="utf-8"?>
<p:tagLst xmlns:p="http://schemas.openxmlformats.org/presentationml/2006/main">
  <p:tag name="AS_UNIQUEID" val="1997"/>
</p:tagLst>
</file>

<file path=ppt/tags/tag604.xml><?xml version="1.0" encoding="utf-8"?>
<p:tagLst xmlns:p="http://schemas.openxmlformats.org/presentationml/2006/main">
  <p:tag name="AS_UNIQUEID" val="1998"/>
</p:tagLst>
</file>

<file path=ppt/tags/tag605.xml><?xml version="1.0" encoding="utf-8"?>
<p:tagLst xmlns:p="http://schemas.openxmlformats.org/presentationml/2006/main">
  <p:tag name="AS_UNIQUEID" val="1999"/>
</p:tagLst>
</file>

<file path=ppt/tags/tag606.xml><?xml version="1.0" encoding="utf-8"?>
<p:tagLst xmlns:p="http://schemas.openxmlformats.org/presentationml/2006/main">
  <p:tag name="AS_UNIQUEID" val="2000"/>
</p:tagLst>
</file>

<file path=ppt/tags/tag607.xml><?xml version="1.0" encoding="utf-8"?>
<p:tagLst xmlns:p="http://schemas.openxmlformats.org/presentationml/2006/main">
  <p:tag name="AS_UNIQUEID" val="2001"/>
</p:tagLst>
</file>

<file path=ppt/tags/tag608.xml><?xml version="1.0" encoding="utf-8"?>
<p:tagLst xmlns:p="http://schemas.openxmlformats.org/presentationml/2006/main">
  <p:tag name="AS_UNIQUEID" val="2003"/>
</p:tagLst>
</file>

<file path=ppt/tags/tag609.xml><?xml version="1.0" encoding="utf-8"?>
<p:tagLst xmlns:p="http://schemas.openxmlformats.org/presentationml/2006/main">
  <p:tag name="AS_UNIQUEID" val="2004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AS_UNIQUEID" val="2005"/>
</p:tagLst>
</file>

<file path=ppt/tags/tag611.xml><?xml version="1.0" encoding="utf-8"?>
<p:tagLst xmlns:p="http://schemas.openxmlformats.org/presentationml/2006/main">
  <p:tag name="AS_UNIQUEID" val="2006"/>
</p:tagLst>
</file>

<file path=ppt/tags/tag612.xml><?xml version="1.0" encoding="utf-8"?>
<p:tagLst xmlns:p="http://schemas.openxmlformats.org/presentationml/2006/main">
  <p:tag name="AS_UNIQUEID" val="2007"/>
</p:tagLst>
</file>

<file path=ppt/tags/tag613.xml><?xml version="1.0" encoding="utf-8"?>
<p:tagLst xmlns:p="http://schemas.openxmlformats.org/presentationml/2006/main">
  <p:tag name="AS_UNIQUEID" val="2008"/>
</p:tagLst>
</file>

<file path=ppt/tags/tag614.xml><?xml version="1.0" encoding="utf-8"?>
<p:tagLst xmlns:p="http://schemas.openxmlformats.org/presentationml/2006/main">
  <p:tag name="AS_UNIQUEID" val="2009"/>
</p:tagLst>
</file>

<file path=ppt/tags/tag615.xml><?xml version="1.0" encoding="utf-8"?>
<p:tagLst xmlns:p="http://schemas.openxmlformats.org/presentationml/2006/main">
  <p:tag name="AS_UNIQUEID" val="2010"/>
</p:tagLst>
</file>

<file path=ppt/tags/tag616.xml><?xml version="1.0" encoding="utf-8"?>
<p:tagLst xmlns:p="http://schemas.openxmlformats.org/presentationml/2006/main">
  <p:tag name="AS_UNIQUEID" val="2011"/>
</p:tagLst>
</file>

<file path=ppt/tags/tag617.xml><?xml version="1.0" encoding="utf-8"?>
<p:tagLst xmlns:p="http://schemas.openxmlformats.org/presentationml/2006/main">
  <p:tag name="AS_UNIQUEID" val="2012"/>
</p:tagLst>
</file>

<file path=ppt/tags/tag618.xml><?xml version="1.0" encoding="utf-8"?>
<p:tagLst xmlns:p="http://schemas.openxmlformats.org/presentationml/2006/main">
  <p:tag name="AS_UNIQUEID" val="2013"/>
</p:tagLst>
</file>

<file path=ppt/tags/tag619.xml><?xml version="1.0" encoding="utf-8"?>
<p:tagLst xmlns:p="http://schemas.openxmlformats.org/presentationml/2006/main">
  <p:tag name="AS_UNIQUEID" val="2014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AS_UNIQUEID" val="2016"/>
</p:tagLst>
</file>

<file path=ppt/tags/tag621.xml><?xml version="1.0" encoding="utf-8"?>
<p:tagLst xmlns:p="http://schemas.openxmlformats.org/presentationml/2006/main">
  <p:tag name="AS_UNIQUEID" val="2017"/>
</p:tagLst>
</file>

<file path=ppt/tags/tag622.xml><?xml version="1.0" encoding="utf-8"?>
<p:tagLst xmlns:p="http://schemas.openxmlformats.org/presentationml/2006/main">
  <p:tag name="AS_UNIQUEID" val="2018"/>
</p:tagLst>
</file>

<file path=ppt/tags/tag623.xml><?xml version="1.0" encoding="utf-8"?>
<p:tagLst xmlns:p="http://schemas.openxmlformats.org/presentationml/2006/main">
  <p:tag name="AS_UNIQUEID" val="2019"/>
</p:tagLst>
</file>

<file path=ppt/tags/tag624.xml><?xml version="1.0" encoding="utf-8"?>
<p:tagLst xmlns:p="http://schemas.openxmlformats.org/presentationml/2006/main">
  <p:tag name="AS_UNIQUEID" val="2020"/>
</p:tagLst>
</file>

<file path=ppt/tags/tag625.xml><?xml version="1.0" encoding="utf-8"?>
<p:tagLst xmlns:p="http://schemas.openxmlformats.org/presentationml/2006/main">
  <p:tag name="AS_UNIQUEID" val="2021"/>
</p:tagLst>
</file>

<file path=ppt/tags/tag626.xml><?xml version="1.0" encoding="utf-8"?>
<p:tagLst xmlns:p="http://schemas.openxmlformats.org/presentationml/2006/main">
  <p:tag name="AS_UNIQUEID" val="2022"/>
</p:tagLst>
</file>

<file path=ppt/tags/tag627.xml><?xml version="1.0" encoding="utf-8"?>
<p:tagLst xmlns:p="http://schemas.openxmlformats.org/presentationml/2006/main">
  <p:tag name="AS_UNIQUEID" val="2024"/>
</p:tagLst>
</file>

<file path=ppt/tags/tag628.xml><?xml version="1.0" encoding="utf-8"?>
<p:tagLst xmlns:p="http://schemas.openxmlformats.org/presentationml/2006/main">
  <p:tag name="AS_UNIQUEID" val="2025"/>
</p:tagLst>
</file>

<file path=ppt/tags/tag629.xml><?xml version="1.0" encoding="utf-8"?>
<p:tagLst xmlns:p="http://schemas.openxmlformats.org/presentationml/2006/main">
  <p:tag name="AS_UNIQUEID" val="2026"/>
</p:tagLst>
</file>

<file path=ppt/tags/tag6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0.xml><?xml version="1.0" encoding="utf-8"?>
<p:tagLst xmlns:p="http://schemas.openxmlformats.org/presentationml/2006/main">
  <p:tag name="AS_UNIQUEID" val="2027"/>
</p:tagLst>
</file>

<file path=ppt/tags/tag631.xml><?xml version="1.0" encoding="utf-8"?>
<p:tagLst xmlns:p="http://schemas.openxmlformats.org/presentationml/2006/main">
  <p:tag name="AS_UNIQUEID" val="2028"/>
</p:tagLst>
</file>

<file path=ppt/tags/tag632.xml><?xml version="1.0" encoding="utf-8"?>
<p:tagLst xmlns:p="http://schemas.openxmlformats.org/presentationml/2006/main">
  <p:tag name="AS_UNIQUEID" val="2029"/>
</p:tagLst>
</file>

<file path=ppt/tags/tag633.xml><?xml version="1.0" encoding="utf-8"?>
<p:tagLst xmlns:p="http://schemas.openxmlformats.org/presentationml/2006/main">
  <p:tag name="AS_UNIQUEID" val="2030"/>
</p:tagLst>
</file>

<file path=ppt/tags/tag634.xml><?xml version="1.0" encoding="utf-8"?>
<p:tagLst xmlns:p="http://schemas.openxmlformats.org/presentationml/2006/main">
  <p:tag name="AS_UNIQUEID" val="2031"/>
</p:tagLst>
</file>

<file path=ppt/tags/tag635.xml><?xml version="1.0" encoding="utf-8"?>
<p:tagLst xmlns:p="http://schemas.openxmlformats.org/presentationml/2006/main">
  <p:tag name="AS_UNIQUEID" val="2032"/>
</p:tagLst>
</file>

<file path=ppt/tags/tag636.xml><?xml version="1.0" encoding="utf-8"?>
<p:tagLst xmlns:p="http://schemas.openxmlformats.org/presentationml/2006/main">
  <p:tag name="AS_UNIQUEID" val="2033"/>
</p:tagLst>
</file>

<file path=ppt/tags/tag637.xml><?xml version="1.0" encoding="utf-8"?>
<p:tagLst xmlns:p="http://schemas.openxmlformats.org/presentationml/2006/main">
  <p:tag name="AS_UNIQUEID" val="2034"/>
</p:tagLst>
</file>

<file path=ppt/tags/tag638.xml><?xml version="1.0" encoding="utf-8"?>
<p:tagLst xmlns:p="http://schemas.openxmlformats.org/presentationml/2006/main">
  <p:tag name="AS_UNIQUEID" val="2035"/>
</p:tagLst>
</file>

<file path=ppt/tags/tag639.xml><?xml version="1.0" encoding="utf-8"?>
<p:tagLst xmlns:p="http://schemas.openxmlformats.org/presentationml/2006/main">
  <p:tag name="AS_UNIQUEID" val="2036"/>
</p:tagLst>
</file>

<file path=ppt/tags/tag64.xml><?xml version="1.0" encoding="utf-8"?>
<p:tagLst xmlns:p="http://schemas.openxmlformats.org/presentationml/2006/main">
  <p:tag name="AS_UNIQUEID" val="1892"/>
</p:tagLst>
</file>

<file path=ppt/tags/tag640.xml><?xml version="1.0" encoding="utf-8"?>
<p:tagLst xmlns:p="http://schemas.openxmlformats.org/presentationml/2006/main">
  <p:tag name="AS_UNIQUEID" val="2037"/>
</p:tagLst>
</file>

<file path=ppt/tags/tag641.xml><?xml version="1.0" encoding="utf-8"?>
<p:tagLst xmlns:p="http://schemas.openxmlformats.org/presentationml/2006/main">
  <p:tag name="AS_UNIQUEID" val="2038"/>
</p:tagLst>
</file>

<file path=ppt/tags/tag642.xml><?xml version="1.0" encoding="utf-8"?>
<p:tagLst xmlns:p="http://schemas.openxmlformats.org/presentationml/2006/main">
  <p:tag name="AS_UNIQUEID" val="2039"/>
</p:tagLst>
</file>

<file path=ppt/tags/tag643.xml><?xml version="1.0" encoding="utf-8"?>
<p:tagLst xmlns:p="http://schemas.openxmlformats.org/presentationml/2006/main">
  <p:tag name="AS_UNIQUEID" val="2040"/>
</p:tagLst>
</file>

<file path=ppt/tags/tag644.xml><?xml version="1.0" encoding="utf-8"?>
<p:tagLst xmlns:p="http://schemas.openxmlformats.org/presentationml/2006/main">
  <p:tag name="AS_UNIQUEID" val="2041"/>
</p:tagLst>
</file>

<file path=ppt/tags/tag645.xml><?xml version="1.0" encoding="utf-8"?>
<p:tagLst xmlns:p="http://schemas.openxmlformats.org/presentationml/2006/main">
  <p:tag name="AS_UNIQUEID" val="2042"/>
</p:tagLst>
</file>

<file path=ppt/tags/tag646.xml><?xml version="1.0" encoding="utf-8"?>
<p:tagLst xmlns:p="http://schemas.openxmlformats.org/presentationml/2006/main">
  <p:tag name="AS_UNIQUEID" val="2043"/>
</p:tagLst>
</file>

<file path=ppt/tags/tag647.xml><?xml version="1.0" encoding="utf-8"?>
<p:tagLst xmlns:p="http://schemas.openxmlformats.org/presentationml/2006/main">
  <p:tag name="AS_UNIQUEID" val="2044"/>
</p:tagLst>
</file>

<file path=ppt/tags/tag648.xml><?xml version="1.0" encoding="utf-8"?>
<p:tagLst xmlns:p="http://schemas.openxmlformats.org/presentationml/2006/main">
  <p:tag name="AS_UNIQUEID" val="2046"/>
</p:tagLst>
</file>

<file path=ppt/tags/tag649.xml><?xml version="1.0" encoding="utf-8"?>
<p:tagLst xmlns:p="http://schemas.openxmlformats.org/presentationml/2006/main">
  <p:tag name="AS_UNIQUEID" val="2047"/>
</p:tagLst>
</file>

<file path=ppt/tags/tag65.xml><?xml version="1.0" encoding="utf-8"?>
<p:tagLst xmlns:p="http://schemas.openxmlformats.org/presentationml/2006/main">
  <p:tag name="AS_UNIQUEID" val="1893"/>
</p:tagLst>
</file>

<file path=ppt/tags/tag650.xml><?xml version="1.0" encoding="utf-8"?>
<p:tagLst xmlns:p="http://schemas.openxmlformats.org/presentationml/2006/main">
  <p:tag name="AS_UNIQUEID" val="2048"/>
</p:tagLst>
</file>

<file path=ppt/tags/tag651.xml><?xml version="1.0" encoding="utf-8"?>
<p:tagLst xmlns:p="http://schemas.openxmlformats.org/presentationml/2006/main">
  <p:tag name="AS_UNIQUEID" val="2049"/>
</p:tagLst>
</file>

<file path=ppt/tags/tag652.xml><?xml version="1.0" encoding="utf-8"?>
<p:tagLst xmlns:p="http://schemas.openxmlformats.org/presentationml/2006/main">
  <p:tag name="AS_UNIQUEID" val="2050"/>
</p:tagLst>
</file>

<file path=ppt/tags/tag653.xml><?xml version="1.0" encoding="utf-8"?>
<p:tagLst xmlns:p="http://schemas.openxmlformats.org/presentationml/2006/main">
  <p:tag name="AS_UNIQUEID" val="2051"/>
</p:tagLst>
</file>

<file path=ppt/tags/tag654.xml><?xml version="1.0" encoding="utf-8"?>
<p:tagLst xmlns:p="http://schemas.openxmlformats.org/presentationml/2006/main">
  <p:tag name="AS_UNIQUEID" val="2052"/>
</p:tagLst>
</file>

<file path=ppt/tags/tag655.xml><?xml version="1.0" encoding="utf-8"?>
<p:tagLst xmlns:p="http://schemas.openxmlformats.org/presentationml/2006/main">
  <p:tag name="AS_UNIQUEID" val="2053"/>
</p:tagLst>
</file>

<file path=ppt/tags/tag656.xml><?xml version="1.0" encoding="utf-8"?>
<p:tagLst xmlns:p="http://schemas.openxmlformats.org/presentationml/2006/main">
  <p:tag name="AS_UNIQUEID" val="2054"/>
</p:tagLst>
</file>

<file path=ppt/tags/tag657.xml><?xml version="1.0" encoding="utf-8"?>
<p:tagLst xmlns:p="http://schemas.openxmlformats.org/presentationml/2006/main">
  <p:tag name="AS_UNIQUEID" val="2055"/>
</p:tagLst>
</file>

<file path=ppt/tags/tag658.xml><?xml version="1.0" encoding="utf-8"?>
<p:tagLst xmlns:p="http://schemas.openxmlformats.org/presentationml/2006/main">
  <p:tag name="AS_UNIQUEID" val="2056"/>
</p:tagLst>
</file>

<file path=ppt/tags/tag659.xml><?xml version="1.0" encoding="utf-8"?>
<p:tagLst xmlns:p="http://schemas.openxmlformats.org/presentationml/2006/main">
  <p:tag name="AS_UNIQUEID" val="2057"/>
</p:tagLst>
</file>

<file path=ppt/tags/tag66.xml><?xml version="1.0" encoding="utf-8"?>
<p:tagLst xmlns:p="http://schemas.openxmlformats.org/presentationml/2006/main">
  <p:tag name="AS_UNIQUEID" val="1894"/>
</p:tagLst>
</file>

<file path=ppt/tags/tag660.xml><?xml version="1.0" encoding="utf-8"?>
<p:tagLst xmlns:p="http://schemas.openxmlformats.org/presentationml/2006/main">
  <p:tag name="AS_UNIQUEID" val="2058"/>
</p:tagLst>
</file>

<file path=ppt/tags/tag661.xml><?xml version="1.0" encoding="utf-8"?>
<p:tagLst xmlns:p="http://schemas.openxmlformats.org/presentationml/2006/main">
  <p:tag name="AS_UNIQUEID" val="2059"/>
</p:tagLst>
</file>

<file path=ppt/tags/tag662.xml><?xml version="1.0" encoding="utf-8"?>
<p:tagLst xmlns:p="http://schemas.openxmlformats.org/presentationml/2006/main">
  <p:tag name="AS_UNIQUEID" val="2060"/>
</p:tagLst>
</file>

<file path=ppt/tags/tag663.xml><?xml version="1.0" encoding="utf-8"?>
<p:tagLst xmlns:p="http://schemas.openxmlformats.org/presentationml/2006/main">
  <p:tag name="AS_UNIQUEID" val="2061"/>
</p:tagLst>
</file>

<file path=ppt/tags/tag664.xml><?xml version="1.0" encoding="utf-8"?>
<p:tagLst xmlns:p="http://schemas.openxmlformats.org/presentationml/2006/main">
  <p:tag name="AS_UNIQUEID" val="2062"/>
</p:tagLst>
</file>

<file path=ppt/tags/tag665.xml><?xml version="1.0" encoding="utf-8"?>
<p:tagLst xmlns:p="http://schemas.openxmlformats.org/presentationml/2006/main">
  <p:tag name="AS_UNIQUEID" val="2063"/>
</p:tagLst>
</file>

<file path=ppt/tags/tag666.xml><?xml version="1.0" encoding="utf-8"?>
<p:tagLst xmlns:p="http://schemas.openxmlformats.org/presentationml/2006/main">
  <p:tag name="AS_UNIQUEID" val="2064"/>
</p:tagLst>
</file>

<file path=ppt/tags/tag667.xml><?xml version="1.0" encoding="utf-8"?>
<p:tagLst xmlns:p="http://schemas.openxmlformats.org/presentationml/2006/main">
  <p:tag name="AS_UNIQUEID" val="2065"/>
</p:tagLst>
</file>

<file path=ppt/tags/tag668.xml><?xml version="1.0" encoding="utf-8"?>
<p:tagLst xmlns:p="http://schemas.openxmlformats.org/presentationml/2006/main">
  <p:tag name="AS_UNIQUEID" val="2066"/>
</p:tagLst>
</file>

<file path=ppt/tags/tag669.xml><?xml version="1.0" encoding="utf-8"?>
<p:tagLst xmlns:p="http://schemas.openxmlformats.org/presentationml/2006/main">
  <p:tag name="AS_UNIQUEID" val="2067"/>
</p:tagLst>
</file>

<file path=ppt/tags/tag67.xml><?xml version="1.0" encoding="utf-8"?>
<p:tagLst xmlns:p="http://schemas.openxmlformats.org/presentationml/2006/main">
  <p:tag name="AS_UNIQUEID" val="1895"/>
</p:tagLst>
</file>

<file path=ppt/tags/tag670.xml><?xml version="1.0" encoding="utf-8"?>
<p:tagLst xmlns:p="http://schemas.openxmlformats.org/presentationml/2006/main">
  <p:tag name="AS_UNIQUEID" val="2068"/>
</p:tagLst>
</file>

<file path=ppt/tags/tag671.xml><?xml version="1.0" encoding="utf-8"?>
<p:tagLst xmlns:p="http://schemas.openxmlformats.org/presentationml/2006/main">
  <p:tag name="AS_UNIQUEID" val="2069"/>
</p:tagLst>
</file>

<file path=ppt/tags/tag672.xml><?xml version="1.0" encoding="utf-8"?>
<p:tagLst xmlns:p="http://schemas.openxmlformats.org/presentationml/2006/main">
  <p:tag name="AS_UNIQUEID" val="2070"/>
</p:tagLst>
</file>

<file path=ppt/tags/tag673.xml><?xml version="1.0" encoding="utf-8"?>
<p:tagLst xmlns:p="http://schemas.openxmlformats.org/presentationml/2006/main">
  <p:tag name="AS_UNIQUEID" val="2071"/>
</p:tagLst>
</file>

<file path=ppt/tags/tag674.xml><?xml version="1.0" encoding="utf-8"?>
<p:tagLst xmlns:p="http://schemas.openxmlformats.org/presentationml/2006/main">
  <p:tag name="AS_UNIQUEID" val="2072"/>
</p:tagLst>
</file>

<file path=ppt/tags/tag675.xml><?xml version="1.0" encoding="utf-8"?>
<p:tagLst xmlns:p="http://schemas.openxmlformats.org/presentationml/2006/main">
  <p:tag name="AS_UNIQUEID" val="2073"/>
</p:tagLst>
</file>

<file path=ppt/tags/tag676.xml><?xml version="1.0" encoding="utf-8"?>
<p:tagLst xmlns:p="http://schemas.openxmlformats.org/presentationml/2006/main">
  <p:tag name="AS_UNIQUEID" val="2074"/>
</p:tagLst>
</file>

<file path=ppt/tags/tag677.xml><?xml version="1.0" encoding="utf-8"?>
<p:tagLst xmlns:p="http://schemas.openxmlformats.org/presentationml/2006/main">
  <p:tag name="AS_UNIQUEID" val="2075"/>
</p:tagLst>
</file>

<file path=ppt/tags/tag678.xml><?xml version="1.0" encoding="utf-8"?>
<p:tagLst xmlns:p="http://schemas.openxmlformats.org/presentationml/2006/main">
  <p:tag name="AS_UNIQUEID" val="2076"/>
</p:tagLst>
</file>

<file path=ppt/tags/tag679.xml><?xml version="1.0" encoding="utf-8"?>
<p:tagLst xmlns:p="http://schemas.openxmlformats.org/presentationml/2006/main">
  <p:tag name="AS_UNIQUEID" val="2078"/>
</p:tagLst>
</file>

<file path=ppt/tags/tag68.xml><?xml version="1.0" encoding="utf-8"?>
<p:tagLst xmlns:p="http://schemas.openxmlformats.org/presentationml/2006/main">
  <p:tag name="AS_UNIQUEID" val="1896"/>
</p:tagLst>
</file>

<file path=ppt/tags/tag680.xml><?xml version="1.0" encoding="utf-8"?>
<p:tagLst xmlns:p="http://schemas.openxmlformats.org/presentationml/2006/main">
  <p:tag name="AS_UNIQUEID" val="2079"/>
</p:tagLst>
</file>

<file path=ppt/tags/tag681.xml><?xml version="1.0" encoding="utf-8"?>
<p:tagLst xmlns:p="http://schemas.openxmlformats.org/presentationml/2006/main">
  <p:tag name="AS_UNIQUEID" val="2080"/>
</p:tagLst>
</file>

<file path=ppt/tags/tag682.xml><?xml version="1.0" encoding="utf-8"?>
<p:tagLst xmlns:p="http://schemas.openxmlformats.org/presentationml/2006/main">
  <p:tag name="AS_UNIQUEID" val="2081"/>
</p:tagLst>
</file>

<file path=ppt/tags/tag683.xml><?xml version="1.0" encoding="utf-8"?>
<p:tagLst xmlns:p="http://schemas.openxmlformats.org/presentationml/2006/main">
  <p:tag name="AS_UNIQUEID" val="2082"/>
</p:tagLst>
</file>

<file path=ppt/tags/tag684.xml><?xml version="1.0" encoding="utf-8"?>
<p:tagLst xmlns:p="http://schemas.openxmlformats.org/presentationml/2006/main">
  <p:tag name="AS_UNIQUEID" val="2083"/>
</p:tagLst>
</file>

<file path=ppt/tags/tag685.xml><?xml version="1.0" encoding="utf-8"?>
<p:tagLst xmlns:p="http://schemas.openxmlformats.org/presentationml/2006/main">
  <p:tag name="AS_UNIQUEID" val="2084"/>
</p:tagLst>
</file>

<file path=ppt/tags/tag686.xml><?xml version="1.0" encoding="utf-8"?>
<p:tagLst xmlns:p="http://schemas.openxmlformats.org/presentationml/2006/main">
  <p:tag name="AS_UNIQUEID" val="2085"/>
</p:tagLst>
</file>

<file path=ppt/tags/tag687.xml><?xml version="1.0" encoding="utf-8"?>
<p:tagLst xmlns:p="http://schemas.openxmlformats.org/presentationml/2006/main">
  <p:tag name="AS_UNIQUEID" val="2086"/>
</p:tagLst>
</file>

<file path=ppt/tags/tag688.xml><?xml version="1.0" encoding="utf-8"?>
<p:tagLst xmlns:p="http://schemas.openxmlformats.org/presentationml/2006/main">
  <p:tag name="AS_UNIQUEID" val="2087"/>
</p:tagLst>
</file>

<file path=ppt/tags/tag689.xml><?xml version="1.0" encoding="utf-8"?>
<p:tagLst xmlns:p="http://schemas.openxmlformats.org/presentationml/2006/main">
  <p:tag name="AS_UNIQUEID" val="2088"/>
</p:tagLst>
</file>

<file path=ppt/tags/tag69.xml><?xml version="1.0" encoding="utf-8"?>
<p:tagLst xmlns:p="http://schemas.openxmlformats.org/presentationml/2006/main">
  <p:tag name="AS_UNIQUEID" val="1898"/>
</p:tagLst>
</file>

<file path=ppt/tags/tag690.xml><?xml version="1.0" encoding="utf-8"?>
<p:tagLst xmlns:p="http://schemas.openxmlformats.org/presentationml/2006/main">
  <p:tag name="AS_UNIQUEID" val="2089"/>
</p:tagLst>
</file>

<file path=ppt/tags/tag691.xml><?xml version="1.0" encoding="utf-8"?>
<p:tagLst xmlns:p="http://schemas.openxmlformats.org/presentationml/2006/main">
  <p:tag name="AS_UNIQUEID" val="2090"/>
</p:tagLst>
</file>

<file path=ppt/tags/tag692.xml><?xml version="1.0" encoding="utf-8"?>
<p:tagLst xmlns:p="http://schemas.openxmlformats.org/presentationml/2006/main">
  <p:tag name="AS_UNIQUEID" val="2091"/>
</p:tagLst>
</file>

<file path=ppt/tags/tag693.xml><?xml version="1.0" encoding="utf-8"?>
<p:tagLst xmlns:p="http://schemas.openxmlformats.org/presentationml/2006/main">
  <p:tag name="AS_UNIQUEID" val="2092"/>
</p:tagLst>
</file>

<file path=ppt/tags/tag694.xml><?xml version="1.0" encoding="utf-8"?>
<p:tagLst xmlns:p="http://schemas.openxmlformats.org/presentationml/2006/main">
  <p:tag name="AS_UNIQUEID" val="2093"/>
</p:tagLst>
</file>

<file path=ppt/tags/tag695.xml><?xml version="1.0" encoding="utf-8"?>
<p:tagLst xmlns:p="http://schemas.openxmlformats.org/presentationml/2006/main">
  <p:tag name="AS_UNIQUEID" val="2094"/>
</p:tagLst>
</file>

<file path=ppt/tags/tag696.xml><?xml version="1.0" encoding="utf-8"?>
<p:tagLst xmlns:p="http://schemas.openxmlformats.org/presentationml/2006/main">
  <p:tag name="AS_UNIQUEID" val="2095"/>
</p:tagLst>
</file>

<file path=ppt/tags/tag697.xml><?xml version="1.0" encoding="utf-8"?>
<p:tagLst xmlns:p="http://schemas.openxmlformats.org/presentationml/2006/main">
  <p:tag name="AS_UNIQUEID" val="2096"/>
</p:tagLst>
</file>

<file path=ppt/tags/tag698.xml><?xml version="1.0" encoding="utf-8"?>
<p:tagLst xmlns:p="http://schemas.openxmlformats.org/presentationml/2006/main">
  <p:tag name="AS_UNIQUEID" val="2097"/>
</p:tagLst>
</file>

<file path=ppt/tags/tag699.xml><?xml version="1.0" encoding="utf-8"?>
<p:tagLst xmlns:p="http://schemas.openxmlformats.org/presentationml/2006/main">
  <p:tag name="AS_UNIQUEID" val="209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AS_UNIQUEID" val="1899"/>
</p:tagLst>
</file>

<file path=ppt/tags/tag700.xml><?xml version="1.0" encoding="utf-8"?>
<p:tagLst xmlns:p="http://schemas.openxmlformats.org/presentationml/2006/main">
  <p:tag name="AS_UNIQUEID" val="2099"/>
</p:tagLst>
</file>

<file path=ppt/tags/tag701.xml><?xml version="1.0" encoding="utf-8"?>
<p:tagLst xmlns:p="http://schemas.openxmlformats.org/presentationml/2006/main">
  <p:tag name="AS_UNIQUEID" val="2100"/>
</p:tagLst>
</file>

<file path=ppt/tags/tag702.xml><?xml version="1.0" encoding="utf-8"?>
<p:tagLst xmlns:p="http://schemas.openxmlformats.org/presentationml/2006/main">
  <p:tag name="AS_UNIQUEID" val="2101"/>
</p:tagLst>
</file>

<file path=ppt/tags/tag703.xml><?xml version="1.0" encoding="utf-8"?>
<p:tagLst xmlns:p="http://schemas.openxmlformats.org/presentationml/2006/main">
  <p:tag name="AS_UNIQUEID" val="2102"/>
</p:tagLst>
</file>

<file path=ppt/tags/tag704.xml><?xml version="1.0" encoding="utf-8"?>
<p:tagLst xmlns:p="http://schemas.openxmlformats.org/presentationml/2006/main">
  <p:tag name="AS_UNIQUEID" val="2103"/>
</p:tagLst>
</file>

<file path=ppt/tags/tag705.xml><?xml version="1.0" encoding="utf-8"?>
<p:tagLst xmlns:p="http://schemas.openxmlformats.org/presentationml/2006/main">
  <p:tag name="AS_UNIQUEID" val="2104"/>
</p:tagLst>
</file>

<file path=ppt/tags/tag706.xml><?xml version="1.0" encoding="utf-8"?>
<p:tagLst xmlns:p="http://schemas.openxmlformats.org/presentationml/2006/main">
  <p:tag name="AS_UNIQUEID" val="2105"/>
</p:tagLst>
</file>

<file path=ppt/tags/tag707.xml><?xml version="1.0" encoding="utf-8"?>
<p:tagLst xmlns:p="http://schemas.openxmlformats.org/presentationml/2006/main">
  <p:tag name="AS_UNIQUEID" val="2107"/>
</p:tagLst>
</file>

<file path=ppt/tags/tag708.xml><?xml version="1.0" encoding="utf-8"?>
<p:tagLst xmlns:p="http://schemas.openxmlformats.org/presentationml/2006/main">
  <p:tag name="AS_UNIQUEID" val="2108"/>
</p:tagLst>
</file>

<file path=ppt/tags/tag709.xml><?xml version="1.0" encoding="utf-8"?>
<p:tagLst xmlns:p="http://schemas.openxmlformats.org/presentationml/2006/main">
  <p:tag name="AS_UNIQUEID" val="2109"/>
</p:tagLst>
</file>

<file path=ppt/tags/tag71.xml><?xml version="1.0" encoding="utf-8"?>
<p:tagLst xmlns:p="http://schemas.openxmlformats.org/presentationml/2006/main">
  <p:tag name="AS_UNIQUEID" val="1900"/>
</p:tagLst>
</file>

<file path=ppt/tags/tag710.xml><?xml version="1.0" encoding="utf-8"?>
<p:tagLst xmlns:p="http://schemas.openxmlformats.org/presentationml/2006/main">
  <p:tag name="AS_UNIQUEID" val="2110"/>
</p:tagLst>
</file>

<file path=ppt/tags/tag711.xml><?xml version="1.0" encoding="utf-8"?>
<p:tagLst xmlns:p="http://schemas.openxmlformats.org/presentationml/2006/main">
  <p:tag name="AS_UNIQUEID" val="2111"/>
</p:tagLst>
</file>

<file path=ppt/tags/tag712.xml><?xml version="1.0" encoding="utf-8"?>
<p:tagLst xmlns:p="http://schemas.openxmlformats.org/presentationml/2006/main">
  <p:tag name="AS_UNIQUEID" val="2112"/>
</p:tagLst>
</file>

<file path=ppt/tags/tag713.xml><?xml version="1.0" encoding="utf-8"?>
<p:tagLst xmlns:p="http://schemas.openxmlformats.org/presentationml/2006/main">
  <p:tag name="AS_UNIQUEID" val="2113"/>
</p:tagLst>
</file>

<file path=ppt/tags/tag714.xml><?xml version="1.0" encoding="utf-8"?>
<p:tagLst xmlns:p="http://schemas.openxmlformats.org/presentationml/2006/main">
  <p:tag name="AS_UNIQUEID" val="2114"/>
</p:tagLst>
</file>

<file path=ppt/tags/tag715.xml><?xml version="1.0" encoding="utf-8"?>
<p:tagLst xmlns:p="http://schemas.openxmlformats.org/presentationml/2006/main">
  <p:tag name="AS_UNIQUEID" val="2115"/>
</p:tagLst>
</file>

<file path=ppt/tags/tag716.xml><?xml version="1.0" encoding="utf-8"?>
<p:tagLst xmlns:p="http://schemas.openxmlformats.org/presentationml/2006/main">
  <p:tag name="AS_UNIQUEID" val="2116"/>
</p:tagLst>
</file>

<file path=ppt/tags/tag717.xml><?xml version="1.0" encoding="utf-8"?>
<p:tagLst xmlns:p="http://schemas.openxmlformats.org/presentationml/2006/main">
  <p:tag name="AS_UNIQUEID" val="2117"/>
</p:tagLst>
</file>

<file path=ppt/tags/tag718.xml><?xml version="1.0" encoding="utf-8"?>
<p:tagLst xmlns:p="http://schemas.openxmlformats.org/presentationml/2006/main">
  <p:tag name="AS_UNIQUEID" val="2118"/>
</p:tagLst>
</file>

<file path=ppt/tags/tag719.xml><?xml version="1.0" encoding="utf-8"?>
<p:tagLst xmlns:p="http://schemas.openxmlformats.org/presentationml/2006/main">
  <p:tag name="AS_UNIQUEID" val="2119"/>
</p:tagLst>
</file>

<file path=ppt/tags/tag72.xml><?xml version="1.0" encoding="utf-8"?>
<p:tagLst xmlns:p="http://schemas.openxmlformats.org/presentationml/2006/main">
  <p:tag name="AS_UNIQUEID" val="1901"/>
</p:tagLst>
</file>

<file path=ppt/tags/tag720.xml><?xml version="1.0" encoding="utf-8"?>
<p:tagLst xmlns:p="http://schemas.openxmlformats.org/presentationml/2006/main">
  <p:tag name="AS_UNIQUEID" val="2120"/>
</p:tagLst>
</file>

<file path=ppt/tags/tag721.xml><?xml version="1.0" encoding="utf-8"?>
<p:tagLst xmlns:p="http://schemas.openxmlformats.org/presentationml/2006/main">
  <p:tag name="AS_UNIQUEID" val="2121"/>
</p:tagLst>
</file>

<file path=ppt/tags/tag722.xml><?xml version="1.0" encoding="utf-8"?>
<p:tagLst xmlns:p="http://schemas.openxmlformats.org/presentationml/2006/main">
  <p:tag name="AS_UNIQUEID" val="2122"/>
</p:tagLst>
</file>

<file path=ppt/tags/tag723.xml><?xml version="1.0" encoding="utf-8"?>
<p:tagLst xmlns:p="http://schemas.openxmlformats.org/presentationml/2006/main">
  <p:tag name="AS_UNIQUEID" val="2123"/>
</p:tagLst>
</file>

<file path=ppt/tags/tag724.xml><?xml version="1.0" encoding="utf-8"?>
<p:tagLst xmlns:p="http://schemas.openxmlformats.org/presentationml/2006/main">
  <p:tag name="AS_UNIQUEID" val="2124"/>
</p:tagLst>
</file>

<file path=ppt/tags/tag725.xml><?xml version="1.0" encoding="utf-8"?>
<p:tagLst xmlns:p="http://schemas.openxmlformats.org/presentationml/2006/main">
  <p:tag name="AS_UNIQUEID" val="2125"/>
</p:tagLst>
</file>

<file path=ppt/tags/tag726.xml><?xml version="1.0" encoding="utf-8"?>
<p:tagLst xmlns:p="http://schemas.openxmlformats.org/presentationml/2006/main">
  <p:tag name="AS_UNIQUEID" val="2126"/>
</p:tagLst>
</file>

<file path=ppt/tags/tag727.xml><?xml version="1.0" encoding="utf-8"?>
<p:tagLst xmlns:p="http://schemas.openxmlformats.org/presentationml/2006/main">
  <p:tag name="AS_UNIQUEID" val="2127"/>
</p:tagLst>
</file>

<file path=ppt/tags/tag728.xml><?xml version="1.0" encoding="utf-8"?>
<p:tagLst xmlns:p="http://schemas.openxmlformats.org/presentationml/2006/main">
  <p:tag name="AS_UNIQUEID" val="2128"/>
</p:tagLst>
</file>

<file path=ppt/tags/tag729.xml><?xml version="1.0" encoding="utf-8"?>
<p:tagLst xmlns:p="http://schemas.openxmlformats.org/presentationml/2006/main">
  <p:tag name="AS_UNIQUEID" val="2129"/>
</p:tagLst>
</file>

<file path=ppt/tags/tag73.xml><?xml version="1.0" encoding="utf-8"?>
<p:tagLst xmlns:p="http://schemas.openxmlformats.org/presentationml/2006/main">
  <p:tag name="AS_UNIQUEID" val="1902"/>
</p:tagLst>
</file>

<file path=ppt/tags/tag730.xml><?xml version="1.0" encoding="utf-8"?>
<p:tagLst xmlns:p="http://schemas.openxmlformats.org/presentationml/2006/main">
  <p:tag name="AS_UNIQUEID" val="2130"/>
</p:tagLst>
</file>

<file path=ppt/tags/tag731.xml><?xml version="1.0" encoding="utf-8"?>
<p:tagLst xmlns:p="http://schemas.openxmlformats.org/presentationml/2006/main">
  <p:tag name="AS_UNIQUEID" val="2131"/>
</p:tagLst>
</file>

<file path=ppt/tags/tag732.xml><?xml version="1.0" encoding="utf-8"?>
<p:tagLst xmlns:p="http://schemas.openxmlformats.org/presentationml/2006/main">
  <p:tag name="AS_UNIQUEID" val="2132"/>
</p:tagLst>
</file>

<file path=ppt/tags/tag733.xml><?xml version="1.0" encoding="utf-8"?>
<p:tagLst xmlns:p="http://schemas.openxmlformats.org/presentationml/2006/main">
  <p:tag name="AS_UNIQUEID" val="2133"/>
</p:tagLst>
</file>

<file path=ppt/tags/tag734.xml><?xml version="1.0" encoding="utf-8"?>
<p:tagLst xmlns:p="http://schemas.openxmlformats.org/presentationml/2006/main">
  <p:tag name="AS_UNIQUEID" val="2134"/>
</p:tagLst>
</file>

<file path=ppt/tags/tag735.xml><?xml version="1.0" encoding="utf-8"?>
<p:tagLst xmlns:p="http://schemas.openxmlformats.org/presentationml/2006/main">
  <p:tag name="AS_UNIQUEID" val="2136"/>
</p:tagLst>
</file>

<file path=ppt/tags/tag736.xml><?xml version="1.0" encoding="utf-8"?>
<p:tagLst xmlns:p="http://schemas.openxmlformats.org/presentationml/2006/main">
  <p:tag name="AS_UNIQUEID" val="2137"/>
</p:tagLst>
</file>

<file path=ppt/tags/tag737.xml><?xml version="1.0" encoding="utf-8"?>
<p:tagLst xmlns:p="http://schemas.openxmlformats.org/presentationml/2006/main">
  <p:tag name="AS_UNIQUEID" val="2138"/>
</p:tagLst>
</file>

<file path=ppt/tags/tag738.xml><?xml version="1.0" encoding="utf-8"?>
<p:tagLst xmlns:p="http://schemas.openxmlformats.org/presentationml/2006/main">
  <p:tag name="AS_UNIQUEID" val="2139"/>
</p:tagLst>
</file>

<file path=ppt/tags/tag739.xml><?xml version="1.0" encoding="utf-8"?>
<p:tagLst xmlns:p="http://schemas.openxmlformats.org/presentationml/2006/main">
  <p:tag name="AS_UNIQUEID" val="2140"/>
</p:tagLst>
</file>

<file path=ppt/tags/tag74.xml><?xml version="1.0" encoding="utf-8"?>
<p:tagLst xmlns:p="http://schemas.openxmlformats.org/presentationml/2006/main">
  <p:tag name="AS_UNIQUEID" val="1904"/>
</p:tagLst>
</file>

<file path=ppt/tags/tag740.xml><?xml version="1.0" encoding="utf-8"?>
<p:tagLst xmlns:p="http://schemas.openxmlformats.org/presentationml/2006/main">
  <p:tag name="AS_UNIQUEID" val="2141"/>
</p:tagLst>
</file>

<file path=ppt/tags/tag741.xml><?xml version="1.0" encoding="utf-8"?>
<p:tagLst xmlns:p="http://schemas.openxmlformats.org/presentationml/2006/main">
  <p:tag name="AS_UNIQUEID" val="2142"/>
</p:tagLst>
</file>

<file path=ppt/tags/tag742.xml><?xml version="1.0" encoding="utf-8"?>
<p:tagLst xmlns:p="http://schemas.openxmlformats.org/presentationml/2006/main">
  <p:tag name="AS_UNIQUEID" val="2143"/>
</p:tagLst>
</file>

<file path=ppt/tags/tag743.xml><?xml version="1.0" encoding="utf-8"?>
<p:tagLst xmlns:p="http://schemas.openxmlformats.org/presentationml/2006/main">
  <p:tag name="AS_UNIQUEID" val="2144"/>
</p:tagLst>
</file>

<file path=ppt/tags/tag744.xml><?xml version="1.0" encoding="utf-8"?>
<p:tagLst xmlns:p="http://schemas.openxmlformats.org/presentationml/2006/main">
  <p:tag name="AS_UNIQUEID" val="2145"/>
</p:tagLst>
</file>

<file path=ppt/tags/tag745.xml><?xml version="1.0" encoding="utf-8"?>
<p:tagLst xmlns:p="http://schemas.openxmlformats.org/presentationml/2006/main">
  <p:tag name="AS_UNIQUEID" val="2146"/>
</p:tagLst>
</file>

<file path=ppt/tags/tag746.xml><?xml version="1.0" encoding="utf-8"?>
<p:tagLst xmlns:p="http://schemas.openxmlformats.org/presentationml/2006/main">
  <p:tag name="AS_UNIQUEID" val="2147"/>
</p:tagLst>
</file>

<file path=ppt/tags/tag747.xml><?xml version="1.0" encoding="utf-8"?>
<p:tagLst xmlns:p="http://schemas.openxmlformats.org/presentationml/2006/main">
  <p:tag name="AS_UNIQUEID" val="2148"/>
</p:tagLst>
</file>

<file path=ppt/tags/tag748.xml><?xml version="1.0" encoding="utf-8"?>
<p:tagLst xmlns:p="http://schemas.openxmlformats.org/presentationml/2006/main">
  <p:tag name="AS_UNIQUEID" val="2149"/>
</p:tagLst>
</file>

<file path=ppt/tags/tag749.xml><?xml version="1.0" encoding="utf-8"?>
<p:tagLst xmlns:p="http://schemas.openxmlformats.org/presentationml/2006/main">
  <p:tag name="AS_UNIQUEID" val="2150"/>
</p:tagLst>
</file>

<file path=ppt/tags/tag75.xml><?xml version="1.0" encoding="utf-8"?>
<p:tagLst xmlns:p="http://schemas.openxmlformats.org/presentationml/2006/main">
  <p:tag name="AS_UNIQUEID" val="1905"/>
</p:tagLst>
</file>

<file path=ppt/tags/tag750.xml><?xml version="1.0" encoding="utf-8"?>
<p:tagLst xmlns:p="http://schemas.openxmlformats.org/presentationml/2006/main">
  <p:tag name="AS_UNIQUEID" val="2151"/>
</p:tagLst>
</file>

<file path=ppt/tags/tag751.xml><?xml version="1.0" encoding="utf-8"?>
<p:tagLst xmlns:p="http://schemas.openxmlformats.org/presentationml/2006/main">
  <p:tag name="AS_UNIQUEID" val="2152"/>
</p:tagLst>
</file>

<file path=ppt/tags/tag752.xml><?xml version="1.0" encoding="utf-8"?>
<p:tagLst xmlns:p="http://schemas.openxmlformats.org/presentationml/2006/main">
  <p:tag name="AS_UNIQUEID" val="2153"/>
</p:tagLst>
</file>

<file path=ppt/tags/tag753.xml><?xml version="1.0" encoding="utf-8"?>
<p:tagLst xmlns:p="http://schemas.openxmlformats.org/presentationml/2006/main">
  <p:tag name="AS_UNIQUEID" val="2154"/>
</p:tagLst>
</file>

<file path=ppt/tags/tag754.xml><?xml version="1.0" encoding="utf-8"?>
<p:tagLst xmlns:p="http://schemas.openxmlformats.org/presentationml/2006/main">
  <p:tag name="AS_UNIQUEID" val="2155"/>
</p:tagLst>
</file>

<file path=ppt/tags/tag755.xml><?xml version="1.0" encoding="utf-8"?>
<p:tagLst xmlns:p="http://schemas.openxmlformats.org/presentationml/2006/main">
  <p:tag name="AS_UNIQUEID" val="2156"/>
</p:tagLst>
</file>

<file path=ppt/tags/tag756.xml><?xml version="1.0" encoding="utf-8"?>
<p:tagLst xmlns:p="http://schemas.openxmlformats.org/presentationml/2006/main">
  <p:tag name="AS_UNIQUEID" val="2157"/>
</p:tagLst>
</file>

<file path=ppt/tags/tag757.xml><?xml version="1.0" encoding="utf-8"?>
<p:tagLst xmlns:p="http://schemas.openxmlformats.org/presentationml/2006/main">
  <p:tag name="AS_UNIQUEID" val="2158"/>
</p:tagLst>
</file>

<file path=ppt/tags/tag758.xml><?xml version="1.0" encoding="utf-8"?>
<p:tagLst xmlns:p="http://schemas.openxmlformats.org/presentationml/2006/main">
  <p:tag name="AS_UNIQUEID" val="2159"/>
</p:tagLst>
</file>

<file path=ppt/tags/tag759.xml><?xml version="1.0" encoding="utf-8"?>
<p:tagLst xmlns:p="http://schemas.openxmlformats.org/presentationml/2006/main">
  <p:tag name="AS_UNIQUEID" val="2160"/>
</p:tagLst>
</file>

<file path=ppt/tags/tag76.xml><?xml version="1.0" encoding="utf-8"?>
<p:tagLst xmlns:p="http://schemas.openxmlformats.org/presentationml/2006/main">
  <p:tag name="AS_UNIQUEID" val="1906"/>
</p:tagLst>
</file>

<file path=ppt/tags/tag760.xml><?xml version="1.0" encoding="utf-8"?>
<p:tagLst xmlns:p="http://schemas.openxmlformats.org/presentationml/2006/main">
  <p:tag name="AS_UNIQUEID" val="2161"/>
</p:tagLst>
</file>

<file path=ppt/tags/tag761.xml><?xml version="1.0" encoding="utf-8"?>
<p:tagLst xmlns:p="http://schemas.openxmlformats.org/presentationml/2006/main">
  <p:tag name="AS_UNIQUEID" val="2162"/>
</p:tagLst>
</file>

<file path=ppt/tags/tag762.xml><?xml version="1.0" encoding="utf-8"?>
<p:tagLst xmlns:p="http://schemas.openxmlformats.org/presentationml/2006/main">
  <p:tag name="AS_UNIQUEID" val="2163"/>
</p:tagLst>
</file>

<file path=ppt/tags/tag763.xml><?xml version="1.0" encoding="utf-8"?>
<p:tagLst xmlns:p="http://schemas.openxmlformats.org/presentationml/2006/main">
  <p:tag name="AS_UNIQUEID" val="2164"/>
</p:tagLst>
</file>

<file path=ppt/tags/tag764.xml><?xml version="1.0" encoding="utf-8"?>
<p:tagLst xmlns:p="http://schemas.openxmlformats.org/presentationml/2006/main">
  <p:tag name="AS_UNIQUEID" val="2165"/>
</p:tagLst>
</file>

<file path=ppt/tags/tag765.xml><?xml version="1.0" encoding="utf-8"?>
<p:tagLst xmlns:p="http://schemas.openxmlformats.org/presentationml/2006/main">
  <p:tag name="AS_UNIQUEID" val="2166"/>
</p:tagLst>
</file>

<file path=ppt/tags/tag766.xml><?xml version="1.0" encoding="utf-8"?>
<p:tagLst xmlns:p="http://schemas.openxmlformats.org/presentationml/2006/main">
  <p:tag name="AS_UNIQUEID" val="2167"/>
</p:tagLst>
</file>

<file path=ppt/tags/tag767.xml><?xml version="1.0" encoding="utf-8"?>
<p:tagLst xmlns:p="http://schemas.openxmlformats.org/presentationml/2006/main">
  <p:tag name="AS_UNIQUEID" val="2168"/>
</p:tagLst>
</file>

<file path=ppt/tags/tag768.xml><?xml version="1.0" encoding="utf-8"?>
<p:tagLst xmlns:p="http://schemas.openxmlformats.org/presentationml/2006/main">
  <p:tag name="AS_UNIQUEID" val="2169"/>
</p:tagLst>
</file>

<file path=ppt/tags/tag769.xml><?xml version="1.0" encoding="utf-8"?>
<p:tagLst xmlns:p="http://schemas.openxmlformats.org/presentationml/2006/main">
  <p:tag name="AS_UNIQUEID" val="2171"/>
</p:tagLst>
</file>

<file path=ppt/tags/tag77.xml><?xml version="1.0" encoding="utf-8"?>
<p:tagLst xmlns:p="http://schemas.openxmlformats.org/presentationml/2006/main">
  <p:tag name="AS_UNIQUEID" val="1907"/>
</p:tagLst>
</file>

<file path=ppt/tags/tag770.xml><?xml version="1.0" encoding="utf-8"?>
<p:tagLst xmlns:p="http://schemas.openxmlformats.org/presentationml/2006/main">
  <p:tag name="AS_UNIQUEID" val="2172"/>
</p:tagLst>
</file>

<file path=ppt/tags/tag771.xml><?xml version="1.0" encoding="utf-8"?>
<p:tagLst xmlns:p="http://schemas.openxmlformats.org/presentationml/2006/main">
  <p:tag name="AS_UNIQUEID" val="2173"/>
</p:tagLst>
</file>

<file path=ppt/tags/tag772.xml><?xml version="1.0" encoding="utf-8"?>
<p:tagLst xmlns:p="http://schemas.openxmlformats.org/presentationml/2006/main">
  <p:tag name="AS_UNIQUEID" val="2174"/>
</p:tagLst>
</file>

<file path=ppt/tags/tag773.xml><?xml version="1.0" encoding="utf-8"?>
<p:tagLst xmlns:p="http://schemas.openxmlformats.org/presentationml/2006/main">
  <p:tag name="AS_UNIQUEID" val="2175"/>
</p:tagLst>
</file>

<file path=ppt/tags/tag774.xml><?xml version="1.0" encoding="utf-8"?>
<p:tagLst xmlns:p="http://schemas.openxmlformats.org/presentationml/2006/main">
  <p:tag name="AS_UNIQUEID" val="2176"/>
</p:tagLst>
</file>

<file path=ppt/tags/tag775.xml><?xml version="1.0" encoding="utf-8"?>
<p:tagLst xmlns:p="http://schemas.openxmlformats.org/presentationml/2006/main">
  <p:tag name="AS_UNIQUEID" val="2177"/>
</p:tagLst>
</file>

<file path=ppt/tags/tag776.xml><?xml version="1.0" encoding="utf-8"?>
<p:tagLst xmlns:p="http://schemas.openxmlformats.org/presentationml/2006/main">
  <p:tag name="AS_UNIQUEID" val="2178"/>
</p:tagLst>
</file>

<file path=ppt/tags/tag777.xml><?xml version="1.0" encoding="utf-8"?>
<p:tagLst xmlns:p="http://schemas.openxmlformats.org/presentationml/2006/main">
  <p:tag name="AS_UNIQUEID" val="2179"/>
</p:tagLst>
</file>

<file path=ppt/tags/tag778.xml><?xml version="1.0" encoding="utf-8"?>
<p:tagLst xmlns:p="http://schemas.openxmlformats.org/presentationml/2006/main">
  <p:tag name="AS_UNIQUEID" val="2180"/>
</p:tagLst>
</file>

<file path=ppt/tags/tag779.xml><?xml version="1.0" encoding="utf-8"?>
<p:tagLst xmlns:p="http://schemas.openxmlformats.org/presentationml/2006/main">
  <p:tag name="AS_UNIQUEID" val="2181"/>
</p:tagLst>
</file>

<file path=ppt/tags/tag78.xml><?xml version="1.0" encoding="utf-8"?>
<p:tagLst xmlns:p="http://schemas.openxmlformats.org/presentationml/2006/main">
  <p:tag name="AS_UNIQUEID" val="1908"/>
</p:tagLst>
</file>

<file path=ppt/tags/tag780.xml><?xml version="1.0" encoding="utf-8"?>
<p:tagLst xmlns:p="http://schemas.openxmlformats.org/presentationml/2006/main">
  <p:tag name="AS_UNIQUEID" val="2182"/>
</p:tagLst>
</file>

<file path=ppt/tags/tag781.xml><?xml version="1.0" encoding="utf-8"?>
<p:tagLst xmlns:p="http://schemas.openxmlformats.org/presentationml/2006/main">
  <p:tag name="AS_UNIQUEID" val="2183"/>
</p:tagLst>
</file>

<file path=ppt/tags/tag782.xml><?xml version="1.0" encoding="utf-8"?>
<p:tagLst xmlns:p="http://schemas.openxmlformats.org/presentationml/2006/main">
  <p:tag name="AS_UNIQUEID" val="2184"/>
</p:tagLst>
</file>

<file path=ppt/tags/tag783.xml><?xml version="1.0" encoding="utf-8"?>
<p:tagLst xmlns:p="http://schemas.openxmlformats.org/presentationml/2006/main">
  <p:tag name="AS_UNIQUEID" val="2185"/>
</p:tagLst>
</file>

<file path=ppt/tags/tag784.xml><?xml version="1.0" encoding="utf-8"?>
<p:tagLst xmlns:p="http://schemas.openxmlformats.org/presentationml/2006/main">
  <p:tag name="AS_UNIQUEID" val="2186"/>
</p:tagLst>
</file>

<file path=ppt/tags/tag785.xml><?xml version="1.0" encoding="utf-8"?>
<p:tagLst xmlns:p="http://schemas.openxmlformats.org/presentationml/2006/main">
  <p:tag name="AS_UNIQUEID" val="2187"/>
</p:tagLst>
</file>

<file path=ppt/tags/tag786.xml><?xml version="1.0" encoding="utf-8"?>
<p:tagLst xmlns:p="http://schemas.openxmlformats.org/presentationml/2006/main">
  <p:tag name="AS_UNIQUEID" val="2188"/>
</p:tagLst>
</file>

<file path=ppt/tags/tag787.xml><?xml version="1.0" encoding="utf-8"?>
<p:tagLst xmlns:p="http://schemas.openxmlformats.org/presentationml/2006/main">
  <p:tag name="AS_UNIQUEID" val="2190"/>
</p:tagLst>
</file>

<file path=ppt/tags/tag788.xml><?xml version="1.0" encoding="utf-8"?>
<p:tagLst xmlns:p="http://schemas.openxmlformats.org/presentationml/2006/main">
  <p:tag name="AS_UNIQUEID" val="2191"/>
</p:tagLst>
</file>

<file path=ppt/tags/tag789.xml><?xml version="1.0" encoding="utf-8"?>
<p:tagLst xmlns:p="http://schemas.openxmlformats.org/presentationml/2006/main">
  <p:tag name="AS_UNIQUEID" val="2192"/>
</p:tagLst>
</file>

<file path=ppt/tags/tag79.xml><?xml version="1.0" encoding="utf-8"?>
<p:tagLst xmlns:p="http://schemas.openxmlformats.org/presentationml/2006/main">
  <p:tag name="AS_UNIQUEID" val="1910"/>
</p:tagLst>
</file>

<file path=ppt/tags/tag790.xml><?xml version="1.0" encoding="utf-8"?>
<p:tagLst xmlns:p="http://schemas.openxmlformats.org/presentationml/2006/main">
  <p:tag name="AS_UNIQUEID" val="2193"/>
</p:tagLst>
</file>

<file path=ppt/tags/tag791.xml><?xml version="1.0" encoding="utf-8"?>
<p:tagLst xmlns:p="http://schemas.openxmlformats.org/presentationml/2006/main">
  <p:tag name="AS_UNIQUEID" val="2194"/>
</p:tagLst>
</file>

<file path=ppt/tags/tag792.xml><?xml version="1.0" encoding="utf-8"?>
<p:tagLst xmlns:p="http://schemas.openxmlformats.org/presentationml/2006/main">
  <p:tag name="AS_UNIQUEID" val="2195"/>
</p:tagLst>
</file>

<file path=ppt/tags/tag793.xml><?xml version="1.0" encoding="utf-8"?>
<p:tagLst xmlns:p="http://schemas.openxmlformats.org/presentationml/2006/main">
  <p:tag name="AS_UNIQUEID" val="2196"/>
</p:tagLst>
</file>

<file path=ppt/tags/tag794.xml><?xml version="1.0" encoding="utf-8"?>
<p:tagLst xmlns:p="http://schemas.openxmlformats.org/presentationml/2006/main">
  <p:tag name="AS_UNIQUEID" val="2197"/>
</p:tagLst>
</file>

<file path=ppt/tags/tag795.xml><?xml version="1.0" encoding="utf-8"?>
<p:tagLst xmlns:p="http://schemas.openxmlformats.org/presentationml/2006/main">
  <p:tag name="AS_UNIQUEID" val="2198"/>
</p:tagLst>
</file>

<file path=ppt/tags/tag796.xml><?xml version="1.0" encoding="utf-8"?>
<p:tagLst xmlns:p="http://schemas.openxmlformats.org/presentationml/2006/main">
  <p:tag name="AS_UNIQUEID" val="2199"/>
</p:tagLst>
</file>

<file path=ppt/tags/tag797.xml><?xml version="1.0" encoding="utf-8"?>
<p:tagLst xmlns:p="http://schemas.openxmlformats.org/presentationml/2006/main">
  <p:tag name="AS_UNIQUEID" val="2200"/>
</p:tagLst>
</file>

<file path=ppt/tags/tag798.xml><?xml version="1.0" encoding="utf-8"?>
<p:tagLst xmlns:p="http://schemas.openxmlformats.org/presentationml/2006/main">
  <p:tag name="AS_UNIQUEID" val="2201"/>
</p:tagLst>
</file>

<file path=ppt/tags/tag799.xml><?xml version="1.0" encoding="utf-8"?>
<p:tagLst xmlns:p="http://schemas.openxmlformats.org/presentationml/2006/main">
  <p:tag name="AS_UNIQUEID" val="220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AS_UNIQUEID" val="1911"/>
</p:tagLst>
</file>

<file path=ppt/tags/tag800.xml><?xml version="1.0" encoding="utf-8"?>
<p:tagLst xmlns:p="http://schemas.openxmlformats.org/presentationml/2006/main">
  <p:tag name="AS_UNIQUEID" val="2203"/>
</p:tagLst>
</file>

<file path=ppt/tags/tag801.xml><?xml version="1.0" encoding="utf-8"?>
<p:tagLst xmlns:p="http://schemas.openxmlformats.org/presentationml/2006/main">
  <p:tag name="AS_UNIQUEID" val="2204"/>
</p:tagLst>
</file>

<file path=ppt/tags/tag802.xml><?xml version="1.0" encoding="utf-8"?>
<p:tagLst xmlns:p="http://schemas.openxmlformats.org/presentationml/2006/main">
  <p:tag name="AS_UNIQUEID" val="2205"/>
</p:tagLst>
</file>

<file path=ppt/tags/tag803.xml><?xml version="1.0" encoding="utf-8"?>
<p:tagLst xmlns:p="http://schemas.openxmlformats.org/presentationml/2006/main">
  <p:tag name="AS_UNIQUEID" val="2206"/>
</p:tagLst>
</file>

<file path=ppt/tags/tag804.xml><?xml version="1.0" encoding="utf-8"?>
<p:tagLst xmlns:p="http://schemas.openxmlformats.org/presentationml/2006/main">
  <p:tag name="AS_UNIQUEID" val="2208"/>
</p:tagLst>
</file>

<file path=ppt/tags/tag805.xml><?xml version="1.0" encoding="utf-8"?>
<p:tagLst xmlns:p="http://schemas.openxmlformats.org/presentationml/2006/main">
  <p:tag name="AS_UNIQUEID" val="2209"/>
</p:tagLst>
</file>

<file path=ppt/tags/tag806.xml><?xml version="1.0" encoding="utf-8"?>
<p:tagLst xmlns:p="http://schemas.openxmlformats.org/presentationml/2006/main">
  <p:tag name="AS_UNIQUEID" val="2210"/>
</p:tagLst>
</file>

<file path=ppt/tags/tag807.xml><?xml version="1.0" encoding="utf-8"?>
<p:tagLst xmlns:p="http://schemas.openxmlformats.org/presentationml/2006/main">
  <p:tag name="AS_UNIQUEID" val="2211"/>
</p:tagLst>
</file>

<file path=ppt/tags/tag808.xml><?xml version="1.0" encoding="utf-8"?>
<p:tagLst xmlns:p="http://schemas.openxmlformats.org/presentationml/2006/main">
  <p:tag name="AS_UNIQUEID" val="2212"/>
</p:tagLst>
</file>

<file path=ppt/tags/tag809.xml><?xml version="1.0" encoding="utf-8"?>
<p:tagLst xmlns:p="http://schemas.openxmlformats.org/presentationml/2006/main">
  <p:tag name="AS_UNIQUEID" val="2213"/>
</p:tagLst>
</file>

<file path=ppt/tags/tag81.xml><?xml version="1.0" encoding="utf-8"?>
<p:tagLst xmlns:p="http://schemas.openxmlformats.org/presentationml/2006/main">
  <p:tag name="AS_UNIQUEID" val="1912"/>
</p:tagLst>
</file>

<file path=ppt/tags/tag810.xml><?xml version="1.0" encoding="utf-8"?>
<p:tagLst xmlns:p="http://schemas.openxmlformats.org/presentationml/2006/main">
  <p:tag name="AS_UNIQUEID" val="2214"/>
</p:tagLst>
</file>

<file path=ppt/tags/tag811.xml><?xml version="1.0" encoding="utf-8"?>
<p:tagLst xmlns:p="http://schemas.openxmlformats.org/presentationml/2006/main">
  <p:tag name="AS_UNIQUEID" val="2215"/>
</p:tagLst>
</file>

<file path=ppt/tags/tag812.xml><?xml version="1.0" encoding="utf-8"?>
<p:tagLst xmlns:p="http://schemas.openxmlformats.org/presentationml/2006/main">
  <p:tag name="AS_UNIQUEID" val="2216"/>
</p:tagLst>
</file>

<file path=ppt/tags/tag813.xml><?xml version="1.0" encoding="utf-8"?>
<p:tagLst xmlns:p="http://schemas.openxmlformats.org/presentationml/2006/main">
  <p:tag name="AS_UNIQUEID" val="2217"/>
</p:tagLst>
</file>

<file path=ppt/tags/tag814.xml><?xml version="1.0" encoding="utf-8"?>
<p:tagLst xmlns:p="http://schemas.openxmlformats.org/presentationml/2006/main">
  <p:tag name="AS_UNIQUEID" val="2218"/>
</p:tagLst>
</file>

<file path=ppt/tags/tag815.xml><?xml version="1.0" encoding="utf-8"?>
<p:tagLst xmlns:p="http://schemas.openxmlformats.org/presentationml/2006/main">
  <p:tag name="AS_UNIQUEID" val="2219"/>
</p:tagLst>
</file>

<file path=ppt/tags/tag816.xml><?xml version="1.0" encoding="utf-8"?>
<p:tagLst xmlns:p="http://schemas.openxmlformats.org/presentationml/2006/main">
  <p:tag name="AS_UNIQUEID" val="2220"/>
</p:tagLst>
</file>

<file path=ppt/tags/tag817.xml><?xml version="1.0" encoding="utf-8"?>
<p:tagLst xmlns:p="http://schemas.openxmlformats.org/presentationml/2006/main">
  <p:tag name="AS_UNIQUEID" val="2221"/>
</p:tagLst>
</file>

<file path=ppt/tags/tag818.xml><?xml version="1.0" encoding="utf-8"?>
<p:tagLst xmlns:p="http://schemas.openxmlformats.org/presentationml/2006/main">
  <p:tag name="AS_UNIQUEID" val="2222"/>
</p:tagLst>
</file>

<file path=ppt/tags/tag819.xml><?xml version="1.0" encoding="utf-8"?>
<p:tagLst xmlns:p="http://schemas.openxmlformats.org/presentationml/2006/main">
  <p:tag name="AS_UNIQUEID" val="2223"/>
</p:tagLst>
</file>

<file path=ppt/tags/tag82.xml><?xml version="1.0" encoding="utf-8"?>
<p:tagLst xmlns:p="http://schemas.openxmlformats.org/presentationml/2006/main">
  <p:tag name="AS_UNIQUEID" val="1913"/>
</p:tagLst>
</file>

<file path=ppt/tags/tag820.xml><?xml version="1.0" encoding="utf-8"?>
<p:tagLst xmlns:p="http://schemas.openxmlformats.org/presentationml/2006/main">
  <p:tag name="AS_UNIQUEID" val="2224"/>
</p:tagLst>
</file>

<file path=ppt/tags/tag821.xml><?xml version="1.0" encoding="utf-8"?>
<p:tagLst xmlns:p="http://schemas.openxmlformats.org/presentationml/2006/main">
  <p:tag name="AS_UNIQUEID" val="2225"/>
</p:tagLst>
</file>

<file path=ppt/tags/tag822.xml><?xml version="1.0" encoding="utf-8"?>
<p:tagLst xmlns:p="http://schemas.openxmlformats.org/presentationml/2006/main">
  <p:tag name="AS_UNIQUEID" val="2226"/>
</p:tagLst>
</file>

<file path=ppt/tags/tag823.xml><?xml version="1.0" encoding="utf-8"?>
<p:tagLst xmlns:p="http://schemas.openxmlformats.org/presentationml/2006/main">
  <p:tag name="AS_UNIQUEID" val="2227"/>
</p:tagLst>
</file>

<file path=ppt/tags/tag824.xml><?xml version="1.0" encoding="utf-8"?>
<p:tagLst xmlns:p="http://schemas.openxmlformats.org/presentationml/2006/main">
  <p:tag name="AS_UNIQUEID" val="2228"/>
</p:tagLst>
</file>

<file path=ppt/tags/tag825.xml><?xml version="1.0" encoding="utf-8"?>
<p:tagLst xmlns:p="http://schemas.openxmlformats.org/presentationml/2006/main">
  <p:tag name="AS_UNIQUEID" val="2229"/>
</p:tagLst>
</file>

<file path=ppt/tags/tag826.xml><?xml version="1.0" encoding="utf-8"?>
<p:tagLst xmlns:p="http://schemas.openxmlformats.org/presentationml/2006/main">
  <p:tag name="AS_UNIQUEID" val="2230"/>
</p:tagLst>
</file>

<file path=ppt/tags/tag827.xml><?xml version="1.0" encoding="utf-8"?>
<p:tagLst xmlns:p="http://schemas.openxmlformats.org/presentationml/2006/main">
  <p:tag name="AS_UNIQUEID" val="2231"/>
</p:tagLst>
</file>

<file path=ppt/tags/tag828.xml><?xml version="1.0" encoding="utf-8"?>
<p:tagLst xmlns:p="http://schemas.openxmlformats.org/presentationml/2006/main">
  <p:tag name="AS_UNIQUEID" val="2232"/>
</p:tagLst>
</file>

<file path=ppt/tags/tag829.xml><?xml version="1.0" encoding="utf-8"?>
<p:tagLst xmlns:p="http://schemas.openxmlformats.org/presentationml/2006/main">
  <p:tag name="AS_UNIQUEID" val="2233"/>
</p:tagLst>
</file>

<file path=ppt/tags/tag83.xml><?xml version="1.0" encoding="utf-8"?>
<p:tagLst xmlns:p="http://schemas.openxmlformats.org/presentationml/2006/main">
  <p:tag name="AS_UNIQUEID" val="1914"/>
</p:tagLst>
</file>

<file path=ppt/tags/tag830.xml><?xml version="1.0" encoding="utf-8"?>
<p:tagLst xmlns:p="http://schemas.openxmlformats.org/presentationml/2006/main">
  <p:tag name="AS_UNIQUEID" val="2234"/>
</p:tagLst>
</file>

<file path=ppt/tags/tag831.xml><?xml version="1.0" encoding="utf-8"?>
<p:tagLst xmlns:p="http://schemas.openxmlformats.org/presentationml/2006/main">
  <p:tag name="AS_UNIQUEID" val="2235"/>
</p:tagLst>
</file>

<file path=ppt/tags/tag832.xml><?xml version="1.0" encoding="utf-8"?>
<p:tagLst xmlns:p="http://schemas.openxmlformats.org/presentationml/2006/main">
  <p:tag name="AS_UNIQUEID" val="2236"/>
</p:tagLst>
</file>

<file path=ppt/tags/tag833.xml><?xml version="1.0" encoding="utf-8"?>
<p:tagLst xmlns:p="http://schemas.openxmlformats.org/presentationml/2006/main">
  <p:tag name="AS_UNIQUEID" val="2237"/>
</p:tagLst>
</file>

<file path=ppt/tags/tag834.xml><?xml version="1.0" encoding="utf-8"?>
<p:tagLst xmlns:p="http://schemas.openxmlformats.org/presentationml/2006/main">
  <p:tag name="AS_UNIQUEID" val="2238"/>
</p:tagLst>
</file>

<file path=ppt/tags/tag835.xml><?xml version="1.0" encoding="utf-8"?>
<p:tagLst xmlns:p="http://schemas.openxmlformats.org/presentationml/2006/main">
  <p:tag name="AS_UNIQUEID" val="2239"/>
</p:tagLst>
</file>

<file path=ppt/tags/tag836.xml><?xml version="1.0" encoding="utf-8"?>
<p:tagLst xmlns:p="http://schemas.openxmlformats.org/presentationml/2006/main">
  <p:tag name="AS_UNIQUEID" val="2240"/>
</p:tagLst>
</file>

<file path=ppt/tags/tag837.xml><?xml version="1.0" encoding="utf-8"?>
<p:tagLst xmlns:p="http://schemas.openxmlformats.org/presentationml/2006/main">
  <p:tag name="AS_UNIQUEID" val="2241"/>
</p:tagLst>
</file>

<file path=ppt/tags/tag838.xml><?xml version="1.0" encoding="utf-8"?>
<p:tagLst xmlns:p="http://schemas.openxmlformats.org/presentationml/2006/main">
  <p:tag name="AS_UNIQUEID" val="2242"/>
</p:tagLst>
</file>

<file path=ppt/tags/tag839.xml><?xml version="1.0" encoding="utf-8"?>
<p:tagLst xmlns:p="http://schemas.openxmlformats.org/presentationml/2006/main">
  <p:tag name="AS_UNIQUEID" val="2243"/>
</p:tagLst>
</file>

<file path=ppt/tags/tag84.xml><?xml version="1.0" encoding="utf-8"?>
<p:tagLst xmlns:p="http://schemas.openxmlformats.org/presentationml/2006/main">
  <p:tag name="AS_UNIQUEID" val="1915"/>
</p:tagLst>
</file>

<file path=ppt/tags/tag840.xml><?xml version="1.0" encoding="utf-8"?>
<p:tagLst xmlns:p="http://schemas.openxmlformats.org/presentationml/2006/main">
  <p:tag name="AS_UNIQUEID" val="2244"/>
</p:tagLst>
</file>

<file path=ppt/tags/tag841.xml><?xml version="1.0" encoding="utf-8"?>
<p:tagLst xmlns:p="http://schemas.openxmlformats.org/presentationml/2006/main">
  <p:tag name="AS_UNIQUEID" val="2245"/>
</p:tagLst>
</file>

<file path=ppt/tags/tag842.xml><?xml version="1.0" encoding="utf-8"?>
<p:tagLst xmlns:p="http://schemas.openxmlformats.org/presentationml/2006/main">
  <p:tag name="AS_UNIQUEID" val="2246"/>
</p:tagLst>
</file>

<file path=ppt/tags/tag843.xml><?xml version="1.0" encoding="utf-8"?>
<p:tagLst xmlns:p="http://schemas.openxmlformats.org/presentationml/2006/main">
  <p:tag name="AS_UNIQUEID" val="2248"/>
</p:tagLst>
</file>

<file path=ppt/tags/tag844.xml><?xml version="1.0" encoding="utf-8"?>
<p:tagLst xmlns:p="http://schemas.openxmlformats.org/presentationml/2006/main">
  <p:tag name="AS_UNIQUEID" val="2249"/>
</p:tagLst>
</file>

<file path=ppt/tags/tag845.xml><?xml version="1.0" encoding="utf-8"?>
<p:tagLst xmlns:p="http://schemas.openxmlformats.org/presentationml/2006/main">
  <p:tag name="AS_UNIQUEID" val="2250"/>
</p:tagLst>
</file>

<file path=ppt/tags/tag846.xml><?xml version="1.0" encoding="utf-8"?>
<p:tagLst xmlns:p="http://schemas.openxmlformats.org/presentationml/2006/main">
  <p:tag name="AS_UNIQUEID" val="2251"/>
</p:tagLst>
</file>

<file path=ppt/tags/tag847.xml><?xml version="1.0" encoding="utf-8"?>
<p:tagLst xmlns:p="http://schemas.openxmlformats.org/presentationml/2006/main">
  <p:tag name="AS_UNIQUEID" val="2252"/>
</p:tagLst>
</file>

<file path=ppt/tags/tag848.xml><?xml version="1.0" encoding="utf-8"?>
<p:tagLst xmlns:p="http://schemas.openxmlformats.org/presentationml/2006/main">
  <p:tag name="AS_UNIQUEID" val="2253"/>
</p:tagLst>
</file>

<file path=ppt/tags/tag849.xml><?xml version="1.0" encoding="utf-8"?>
<p:tagLst xmlns:p="http://schemas.openxmlformats.org/presentationml/2006/main">
  <p:tag name="AS_UNIQUEID" val="2254"/>
</p:tagLst>
</file>

<file path=ppt/tags/tag85.xml><?xml version="1.0" encoding="utf-8"?>
<p:tagLst xmlns:p="http://schemas.openxmlformats.org/presentationml/2006/main">
  <p:tag name="AS_UNIQUEID" val="1917"/>
</p:tagLst>
</file>

<file path=ppt/tags/tag850.xml><?xml version="1.0" encoding="utf-8"?>
<p:tagLst xmlns:p="http://schemas.openxmlformats.org/presentationml/2006/main">
  <p:tag name="AS_UNIQUEID" val="2255"/>
</p:tagLst>
</file>

<file path=ppt/tags/tag851.xml><?xml version="1.0" encoding="utf-8"?>
<p:tagLst xmlns:p="http://schemas.openxmlformats.org/presentationml/2006/main">
  <p:tag name="AS_UNIQUEID" val="2256"/>
</p:tagLst>
</file>

<file path=ppt/tags/tag852.xml><?xml version="1.0" encoding="utf-8"?>
<p:tagLst xmlns:p="http://schemas.openxmlformats.org/presentationml/2006/main">
  <p:tag name="AS_UNIQUEID" val="2257"/>
</p:tagLst>
</file>

<file path=ppt/tags/tag853.xml><?xml version="1.0" encoding="utf-8"?>
<p:tagLst xmlns:p="http://schemas.openxmlformats.org/presentationml/2006/main">
  <p:tag name="AS_UNIQUEID" val="2258"/>
</p:tagLst>
</file>

<file path=ppt/tags/tag854.xml><?xml version="1.0" encoding="utf-8"?>
<p:tagLst xmlns:p="http://schemas.openxmlformats.org/presentationml/2006/main">
  <p:tag name="AS_UNIQUEID" val="2259"/>
</p:tagLst>
</file>

<file path=ppt/tags/tag855.xml><?xml version="1.0" encoding="utf-8"?>
<p:tagLst xmlns:p="http://schemas.openxmlformats.org/presentationml/2006/main">
  <p:tag name="AS_UNIQUEID" val="2260"/>
</p:tagLst>
</file>

<file path=ppt/tags/tag856.xml><?xml version="1.0" encoding="utf-8"?>
<p:tagLst xmlns:p="http://schemas.openxmlformats.org/presentationml/2006/main">
  <p:tag name="AS_UNIQUEID" val="2261"/>
</p:tagLst>
</file>

<file path=ppt/tags/tag857.xml><?xml version="1.0" encoding="utf-8"?>
<p:tagLst xmlns:p="http://schemas.openxmlformats.org/presentationml/2006/main">
  <p:tag name="AS_UNIQUEID" val="2262"/>
</p:tagLst>
</file>

<file path=ppt/tags/tag858.xml><?xml version="1.0" encoding="utf-8"?>
<p:tagLst xmlns:p="http://schemas.openxmlformats.org/presentationml/2006/main">
  <p:tag name="AS_UNIQUEID" val="2263"/>
</p:tagLst>
</file>

<file path=ppt/tags/tag859.xml><?xml version="1.0" encoding="utf-8"?>
<p:tagLst xmlns:p="http://schemas.openxmlformats.org/presentationml/2006/main">
  <p:tag name="AS_UNIQUEID" val="2264"/>
</p:tagLst>
</file>

<file path=ppt/tags/tag86.xml><?xml version="1.0" encoding="utf-8"?>
<p:tagLst xmlns:p="http://schemas.openxmlformats.org/presentationml/2006/main">
  <p:tag name="AS_UNIQUEID" val="1918"/>
</p:tagLst>
</file>

<file path=ppt/tags/tag860.xml><?xml version="1.0" encoding="utf-8"?>
<p:tagLst xmlns:p="http://schemas.openxmlformats.org/presentationml/2006/main">
  <p:tag name="AS_UNIQUEID" val="2265"/>
</p:tagLst>
</file>

<file path=ppt/tags/tag861.xml><?xml version="1.0" encoding="utf-8"?>
<p:tagLst xmlns:p="http://schemas.openxmlformats.org/presentationml/2006/main">
  <p:tag name="AS_UNIQUEID" val="2266"/>
</p:tagLst>
</file>

<file path=ppt/tags/tag862.xml><?xml version="1.0" encoding="utf-8"?>
<p:tagLst xmlns:p="http://schemas.openxmlformats.org/presentationml/2006/main">
  <p:tag name="AS_UNIQUEID" val="2267"/>
</p:tagLst>
</file>

<file path=ppt/tags/tag863.xml><?xml version="1.0" encoding="utf-8"?>
<p:tagLst xmlns:p="http://schemas.openxmlformats.org/presentationml/2006/main">
  <p:tag name="AS_UNIQUEID" val="2268"/>
</p:tagLst>
</file>

<file path=ppt/tags/tag864.xml><?xml version="1.0" encoding="utf-8"?>
<p:tagLst xmlns:p="http://schemas.openxmlformats.org/presentationml/2006/main">
  <p:tag name="AS_UNIQUEID" val="2269"/>
</p:tagLst>
</file>

<file path=ppt/tags/tag865.xml><?xml version="1.0" encoding="utf-8"?>
<p:tagLst xmlns:p="http://schemas.openxmlformats.org/presentationml/2006/main">
  <p:tag name="AS_UNIQUEID" val="2270"/>
</p:tagLst>
</file>

<file path=ppt/tags/tag866.xml><?xml version="1.0" encoding="utf-8"?>
<p:tagLst xmlns:p="http://schemas.openxmlformats.org/presentationml/2006/main">
  <p:tag name="AS_UNIQUEID" val="2271"/>
</p:tagLst>
</file>

<file path=ppt/tags/tag867.xml><?xml version="1.0" encoding="utf-8"?>
<p:tagLst xmlns:p="http://schemas.openxmlformats.org/presentationml/2006/main">
  <p:tag name="AS_UNIQUEID" val="2272"/>
</p:tagLst>
</file>

<file path=ppt/tags/tag868.xml><?xml version="1.0" encoding="utf-8"?>
<p:tagLst xmlns:p="http://schemas.openxmlformats.org/presentationml/2006/main">
  <p:tag name="AS_UNIQUEID" val="2273"/>
</p:tagLst>
</file>

<file path=ppt/tags/tag869.xml><?xml version="1.0" encoding="utf-8"?>
<p:tagLst xmlns:p="http://schemas.openxmlformats.org/presentationml/2006/main">
  <p:tag name="AS_UNIQUEID" val="2275"/>
</p:tagLst>
</file>

<file path=ppt/tags/tag87.xml><?xml version="1.0" encoding="utf-8"?>
<p:tagLst xmlns:p="http://schemas.openxmlformats.org/presentationml/2006/main">
  <p:tag name="AS_UNIQUEID" val="1919"/>
</p:tagLst>
</file>

<file path=ppt/tags/tag870.xml><?xml version="1.0" encoding="utf-8"?>
<p:tagLst xmlns:p="http://schemas.openxmlformats.org/presentationml/2006/main">
  <p:tag name="AS_UNIQUEID" val="2276"/>
</p:tagLst>
</file>

<file path=ppt/tags/tag871.xml><?xml version="1.0" encoding="utf-8"?>
<p:tagLst xmlns:p="http://schemas.openxmlformats.org/presentationml/2006/main">
  <p:tag name="AS_UNIQUEID" val="2277"/>
</p:tagLst>
</file>

<file path=ppt/tags/tag872.xml><?xml version="1.0" encoding="utf-8"?>
<p:tagLst xmlns:p="http://schemas.openxmlformats.org/presentationml/2006/main">
  <p:tag name="AS_UNIQUEID" val="2278"/>
</p:tagLst>
</file>

<file path=ppt/tags/tag873.xml><?xml version="1.0" encoding="utf-8"?>
<p:tagLst xmlns:p="http://schemas.openxmlformats.org/presentationml/2006/main">
  <p:tag name="AS_UNIQUEID" val="2279"/>
</p:tagLst>
</file>

<file path=ppt/tags/tag874.xml><?xml version="1.0" encoding="utf-8"?>
<p:tagLst xmlns:p="http://schemas.openxmlformats.org/presentationml/2006/main">
  <p:tag name="AS_UNIQUEID" val="2280"/>
</p:tagLst>
</file>

<file path=ppt/tags/tag875.xml><?xml version="1.0" encoding="utf-8"?>
<p:tagLst xmlns:p="http://schemas.openxmlformats.org/presentationml/2006/main">
  <p:tag name="AS_UNIQUEID" val="2281"/>
</p:tagLst>
</file>

<file path=ppt/tags/tag876.xml><?xml version="1.0" encoding="utf-8"?>
<p:tagLst xmlns:p="http://schemas.openxmlformats.org/presentationml/2006/main">
  <p:tag name="AS_UNIQUEID" val="2282"/>
</p:tagLst>
</file>

<file path=ppt/tags/tag877.xml><?xml version="1.0" encoding="utf-8"?>
<p:tagLst xmlns:p="http://schemas.openxmlformats.org/presentationml/2006/main">
  <p:tag name="AS_UNIQUEID" val="2283"/>
</p:tagLst>
</file>

<file path=ppt/tags/tag878.xml><?xml version="1.0" encoding="utf-8"?>
<p:tagLst xmlns:p="http://schemas.openxmlformats.org/presentationml/2006/main">
  <p:tag name="AS_UNIQUEID" val="2284"/>
</p:tagLst>
</file>

<file path=ppt/tags/tag879.xml><?xml version="1.0" encoding="utf-8"?>
<p:tagLst xmlns:p="http://schemas.openxmlformats.org/presentationml/2006/main">
  <p:tag name="AS_UNIQUEID" val="2285"/>
</p:tagLst>
</file>

<file path=ppt/tags/tag88.xml><?xml version="1.0" encoding="utf-8"?>
<p:tagLst xmlns:p="http://schemas.openxmlformats.org/presentationml/2006/main">
  <p:tag name="AS_UNIQUEID" val="1920"/>
</p:tagLst>
</file>

<file path=ppt/tags/tag880.xml><?xml version="1.0" encoding="utf-8"?>
<p:tagLst xmlns:p="http://schemas.openxmlformats.org/presentationml/2006/main">
  <p:tag name="AS_UNIQUEID" val="2286"/>
</p:tagLst>
</file>

<file path=ppt/tags/tag881.xml><?xml version="1.0" encoding="utf-8"?>
<p:tagLst xmlns:p="http://schemas.openxmlformats.org/presentationml/2006/main">
  <p:tag name="AS_UNIQUEID" val="2287"/>
</p:tagLst>
</file>

<file path=ppt/tags/tag882.xml><?xml version="1.0" encoding="utf-8"?>
<p:tagLst xmlns:p="http://schemas.openxmlformats.org/presentationml/2006/main">
  <p:tag name="AS_UNIQUEID" val="2288"/>
</p:tagLst>
</file>

<file path=ppt/tags/tag883.xml><?xml version="1.0" encoding="utf-8"?>
<p:tagLst xmlns:p="http://schemas.openxmlformats.org/presentationml/2006/main">
  <p:tag name="AS_UNIQUEID" val="2289"/>
</p:tagLst>
</file>

<file path=ppt/tags/tag884.xml><?xml version="1.0" encoding="utf-8"?>
<p:tagLst xmlns:p="http://schemas.openxmlformats.org/presentationml/2006/main">
  <p:tag name="AS_UNIQUEID" val="2290"/>
</p:tagLst>
</file>

<file path=ppt/tags/tag885.xml><?xml version="1.0" encoding="utf-8"?>
<p:tagLst xmlns:p="http://schemas.openxmlformats.org/presentationml/2006/main">
  <p:tag name="AS_UNIQUEID" val="2291"/>
</p:tagLst>
</file>

<file path=ppt/tags/tag886.xml><?xml version="1.0" encoding="utf-8"?>
<p:tagLst xmlns:p="http://schemas.openxmlformats.org/presentationml/2006/main">
  <p:tag name="AS_UNIQUEID" val="996"/>
</p:tagLst>
</file>

<file path=ppt/tags/tag887.xml><?xml version="1.0" encoding="utf-8"?>
<p:tagLst xmlns:p="http://schemas.openxmlformats.org/presentationml/2006/main">
  <p:tag name="AS_UNIQUEID" val="2294"/>
</p:tagLst>
</file>

<file path=ppt/tags/tag888.xml><?xml version="1.0" encoding="utf-8"?>
<p:tagLst xmlns:p="http://schemas.openxmlformats.org/presentationml/2006/main">
  <p:tag name="AS_UNIQUEID" val="2295"/>
</p:tagLst>
</file>

<file path=ppt/tags/tag889.xml><?xml version="1.0" encoding="utf-8"?>
<p:tagLst xmlns:p="http://schemas.openxmlformats.org/presentationml/2006/main">
  <p:tag name="AS_UNIQUEID" val="2296"/>
</p:tagLst>
</file>

<file path=ppt/tags/tag89.xml><?xml version="1.0" encoding="utf-8"?>
<p:tagLst xmlns:p="http://schemas.openxmlformats.org/presentationml/2006/main">
  <p:tag name="AS_UNIQUEID" val="1921"/>
</p:tagLst>
</file>

<file path=ppt/tags/tag890.xml><?xml version="1.0" encoding="utf-8"?>
<p:tagLst xmlns:p="http://schemas.openxmlformats.org/presentationml/2006/main">
  <p:tag name="AS_UNIQUEID" val="2297"/>
</p:tagLst>
</file>

<file path=ppt/tags/tag891.xml><?xml version="1.0" encoding="utf-8"?>
<p:tagLst xmlns:p="http://schemas.openxmlformats.org/presentationml/2006/main">
  <p:tag name="AS_UNIQUEID" val="2298"/>
</p:tagLst>
</file>

<file path=ppt/tags/tag892.xml><?xml version="1.0" encoding="utf-8"?>
<p:tagLst xmlns:p="http://schemas.openxmlformats.org/presentationml/2006/main">
  <p:tag name="AS_UNIQUEID" val="2300"/>
</p:tagLst>
</file>

<file path=ppt/tags/tag893.xml><?xml version="1.0" encoding="utf-8"?>
<p:tagLst xmlns:p="http://schemas.openxmlformats.org/presentationml/2006/main">
  <p:tag name="AS_UNIQUEID" val="2301"/>
</p:tagLst>
</file>

<file path=ppt/tags/tag894.xml><?xml version="1.0" encoding="utf-8"?>
<p:tagLst xmlns:p="http://schemas.openxmlformats.org/presentationml/2006/main">
  <p:tag name="AS_UNIQUEID" val="2302"/>
</p:tagLst>
</file>

<file path=ppt/tags/tag895.xml><?xml version="1.0" encoding="utf-8"?>
<p:tagLst xmlns:p="http://schemas.openxmlformats.org/presentationml/2006/main">
  <p:tag name="AS_UNIQUEID" val="3380"/>
</p:tagLst>
</file>

<file path=ppt/tags/tag896.xml><?xml version="1.0" encoding="utf-8"?>
<p:tagLst xmlns:p="http://schemas.openxmlformats.org/presentationml/2006/main">
  <p:tag name="AS_UNIQUEID" val="3021"/>
</p:tagLst>
</file>

<file path=ppt/tags/tag897.xml><?xml version="1.0" encoding="utf-8"?>
<p:tagLst xmlns:p="http://schemas.openxmlformats.org/presentationml/2006/main">
  <p:tag name="AS_UNIQUEID" val="3022"/>
</p:tagLst>
</file>

<file path=ppt/tags/tag898.xml><?xml version="1.0" encoding="utf-8"?>
<p:tagLst xmlns:p="http://schemas.openxmlformats.org/presentationml/2006/main">
  <p:tag name="AS_UNIQUEID" val="3023"/>
</p:tagLst>
</file>

<file path=ppt/tags/tag899.xml><?xml version="1.0" encoding="utf-8"?>
<p:tagLst xmlns:p="http://schemas.openxmlformats.org/presentationml/2006/main">
  <p:tag name="AS_UNIQUEID" val="302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AS_UNIQUEID" val="1922"/>
</p:tagLst>
</file>

<file path=ppt/tags/tag900.xml><?xml version="1.0" encoding="utf-8"?>
<p:tagLst xmlns:p="http://schemas.openxmlformats.org/presentationml/2006/main">
  <p:tag name="AS_UNIQUEID" val="3025"/>
</p:tagLst>
</file>

<file path=ppt/tags/tag901.xml><?xml version="1.0" encoding="utf-8"?>
<p:tagLst xmlns:p="http://schemas.openxmlformats.org/presentationml/2006/main">
  <p:tag name="AS_UNIQUEID" val="3027"/>
</p:tagLst>
</file>

<file path=ppt/tags/tag902.xml><?xml version="1.0" encoding="utf-8"?>
<p:tagLst xmlns:p="http://schemas.openxmlformats.org/presentationml/2006/main">
  <p:tag name="AS_UNIQUEID" val="3028"/>
</p:tagLst>
</file>

<file path=ppt/tags/tag903.xml><?xml version="1.0" encoding="utf-8"?>
<p:tagLst xmlns:p="http://schemas.openxmlformats.org/presentationml/2006/main">
  <p:tag name="AS_UNIQUEID" val="3029"/>
</p:tagLst>
</file>

<file path=ppt/tags/tag904.xml><?xml version="1.0" encoding="utf-8"?>
<p:tagLst xmlns:p="http://schemas.openxmlformats.org/presentationml/2006/main">
  <p:tag name="AS_UNIQUEID" val="3030"/>
</p:tagLst>
</file>

<file path=ppt/tags/tag905.xml><?xml version="1.0" encoding="utf-8"?>
<p:tagLst xmlns:p="http://schemas.openxmlformats.org/presentationml/2006/main">
  <p:tag name="AS_UNIQUEID" val="3031"/>
</p:tagLst>
</file>

<file path=ppt/tags/tag906.xml><?xml version="1.0" encoding="utf-8"?>
<p:tagLst xmlns:p="http://schemas.openxmlformats.org/presentationml/2006/main">
  <p:tag name="AS_UNIQUEID" val="3033"/>
</p:tagLst>
</file>

<file path=ppt/tags/tag907.xml><?xml version="1.0" encoding="utf-8"?>
<p:tagLst xmlns:p="http://schemas.openxmlformats.org/presentationml/2006/main">
  <p:tag name="AS_UNIQUEID" val="3034"/>
</p:tagLst>
</file>

<file path=ppt/tags/tag908.xml><?xml version="1.0" encoding="utf-8"?>
<p:tagLst xmlns:p="http://schemas.openxmlformats.org/presentationml/2006/main">
  <p:tag name="AS_UNIQUEID" val="3035"/>
</p:tagLst>
</file>

<file path=ppt/tags/tag909.xml><?xml version="1.0" encoding="utf-8"?>
<p:tagLst xmlns:p="http://schemas.openxmlformats.org/presentationml/2006/main">
  <p:tag name="AS_UNIQUEID" val="3036"/>
</p:tagLst>
</file>

<file path=ppt/tags/tag91.xml><?xml version="1.0" encoding="utf-8"?>
<p:tagLst xmlns:p="http://schemas.openxmlformats.org/presentationml/2006/main">
  <p:tag name="AS_UNIQUEID" val="1923"/>
</p:tagLst>
</file>

<file path=ppt/tags/tag910.xml><?xml version="1.0" encoding="utf-8"?>
<p:tagLst xmlns:p="http://schemas.openxmlformats.org/presentationml/2006/main">
  <p:tag name="AS_UNIQUEID" val="3037"/>
</p:tagLst>
</file>

<file path=ppt/tags/tag911.xml><?xml version="1.0" encoding="utf-8"?>
<p:tagLst xmlns:p="http://schemas.openxmlformats.org/presentationml/2006/main">
  <p:tag name="AS_UNIQUEID" val="3039"/>
</p:tagLst>
</file>

<file path=ppt/tags/tag912.xml><?xml version="1.0" encoding="utf-8"?>
<p:tagLst xmlns:p="http://schemas.openxmlformats.org/presentationml/2006/main">
  <p:tag name="AS_UNIQUEID" val="3040"/>
</p:tagLst>
</file>

<file path=ppt/tags/tag913.xml><?xml version="1.0" encoding="utf-8"?>
<p:tagLst xmlns:p="http://schemas.openxmlformats.org/presentationml/2006/main">
  <p:tag name="AS_UNIQUEID" val="3041"/>
</p:tagLst>
</file>

<file path=ppt/tags/tag914.xml><?xml version="1.0" encoding="utf-8"?>
<p:tagLst xmlns:p="http://schemas.openxmlformats.org/presentationml/2006/main">
  <p:tag name="AS_UNIQUEID" val="3042"/>
</p:tagLst>
</file>

<file path=ppt/tags/tag915.xml><?xml version="1.0" encoding="utf-8"?>
<p:tagLst xmlns:p="http://schemas.openxmlformats.org/presentationml/2006/main">
  <p:tag name="AS_UNIQUEID" val="3043"/>
</p:tagLst>
</file>

<file path=ppt/tags/tag916.xml><?xml version="1.0" encoding="utf-8"?>
<p:tagLst xmlns:p="http://schemas.openxmlformats.org/presentationml/2006/main">
  <p:tag name="AS_UNIQUEID" val="3044"/>
</p:tagLst>
</file>

<file path=ppt/tags/tag917.xml><?xml version="1.0" encoding="utf-8"?>
<p:tagLst xmlns:p="http://schemas.openxmlformats.org/presentationml/2006/main">
  <p:tag name="AS_UNIQUEID" val="3046"/>
</p:tagLst>
</file>

<file path=ppt/tags/tag918.xml><?xml version="1.0" encoding="utf-8"?>
<p:tagLst xmlns:p="http://schemas.openxmlformats.org/presentationml/2006/main">
  <p:tag name="AS_UNIQUEID" val="3047"/>
</p:tagLst>
</file>

<file path=ppt/tags/tag919.xml><?xml version="1.0" encoding="utf-8"?>
<p:tagLst xmlns:p="http://schemas.openxmlformats.org/presentationml/2006/main">
  <p:tag name="AS_UNIQUEID" val="3048"/>
</p:tagLst>
</file>

<file path=ppt/tags/tag92.xml><?xml version="1.0" encoding="utf-8"?>
<p:tagLst xmlns:p="http://schemas.openxmlformats.org/presentationml/2006/main">
  <p:tag name="AS_UNIQUEID" val="1924"/>
</p:tagLst>
</file>

<file path=ppt/tags/tag920.xml><?xml version="1.0" encoding="utf-8"?>
<p:tagLst xmlns:p="http://schemas.openxmlformats.org/presentationml/2006/main">
  <p:tag name="AS_UNIQUEID" val="3049"/>
</p:tagLst>
</file>

<file path=ppt/tags/tag921.xml><?xml version="1.0" encoding="utf-8"?>
<p:tagLst xmlns:p="http://schemas.openxmlformats.org/presentationml/2006/main">
  <p:tag name="AS_UNIQUEID" val="3050"/>
</p:tagLst>
</file>

<file path=ppt/tags/tag922.xml><?xml version="1.0" encoding="utf-8"?>
<p:tagLst xmlns:p="http://schemas.openxmlformats.org/presentationml/2006/main">
  <p:tag name="AS_UNIQUEID" val="3051"/>
</p:tagLst>
</file>

<file path=ppt/tags/tag923.xml><?xml version="1.0" encoding="utf-8"?>
<p:tagLst xmlns:p="http://schemas.openxmlformats.org/presentationml/2006/main">
  <p:tag name="AS_UNIQUEID" val="3052"/>
</p:tagLst>
</file>

<file path=ppt/tags/tag924.xml><?xml version="1.0" encoding="utf-8"?>
<p:tagLst xmlns:p="http://schemas.openxmlformats.org/presentationml/2006/main">
  <p:tag name="AS_UNIQUEID" val="3053"/>
</p:tagLst>
</file>

<file path=ppt/tags/tag925.xml><?xml version="1.0" encoding="utf-8"?>
<p:tagLst xmlns:p="http://schemas.openxmlformats.org/presentationml/2006/main">
  <p:tag name="AS_UNIQUEID" val="3055"/>
</p:tagLst>
</file>

<file path=ppt/tags/tag926.xml><?xml version="1.0" encoding="utf-8"?>
<p:tagLst xmlns:p="http://schemas.openxmlformats.org/presentationml/2006/main">
  <p:tag name="AS_UNIQUEID" val="3056"/>
</p:tagLst>
</file>

<file path=ppt/tags/tag927.xml><?xml version="1.0" encoding="utf-8"?>
<p:tagLst xmlns:p="http://schemas.openxmlformats.org/presentationml/2006/main">
  <p:tag name="AS_UNIQUEID" val="3057"/>
</p:tagLst>
</file>

<file path=ppt/tags/tag928.xml><?xml version="1.0" encoding="utf-8"?>
<p:tagLst xmlns:p="http://schemas.openxmlformats.org/presentationml/2006/main">
  <p:tag name="AS_UNIQUEID" val="3058"/>
</p:tagLst>
</file>

<file path=ppt/tags/tag929.xml><?xml version="1.0" encoding="utf-8"?>
<p:tagLst xmlns:p="http://schemas.openxmlformats.org/presentationml/2006/main">
  <p:tag name="AS_UNIQUEID" val="3060"/>
</p:tagLst>
</file>

<file path=ppt/tags/tag93.xml><?xml version="1.0" encoding="utf-8"?>
<p:tagLst xmlns:p="http://schemas.openxmlformats.org/presentationml/2006/main">
  <p:tag name="AS_UNIQUEID" val="1926"/>
</p:tagLst>
</file>

<file path=ppt/tags/tag930.xml><?xml version="1.0" encoding="utf-8"?>
<p:tagLst xmlns:p="http://schemas.openxmlformats.org/presentationml/2006/main">
  <p:tag name="AS_UNIQUEID" val="3061"/>
</p:tagLst>
</file>

<file path=ppt/tags/tag931.xml><?xml version="1.0" encoding="utf-8"?>
<p:tagLst xmlns:p="http://schemas.openxmlformats.org/presentationml/2006/main">
  <p:tag name="AS_UNIQUEID" val="3062"/>
</p:tagLst>
</file>

<file path=ppt/tags/tag932.xml><?xml version="1.0" encoding="utf-8"?>
<p:tagLst xmlns:p="http://schemas.openxmlformats.org/presentationml/2006/main">
  <p:tag name="AS_UNIQUEID" val="3064"/>
</p:tagLst>
</file>

<file path=ppt/tags/tag933.xml><?xml version="1.0" encoding="utf-8"?>
<p:tagLst xmlns:p="http://schemas.openxmlformats.org/presentationml/2006/main">
  <p:tag name="AS_UNIQUEID" val="3065"/>
</p:tagLst>
</file>

<file path=ppt/tags/tag934.xml><?xml version="1.0" encoding="utf-8"?>
<p:tagLst xmlns:p="http://schemas.openxmlformats.org/presentationml/2006/main">
  <p:tag name="AS_UNIQUEID" val="3066"/>
</p:tagLst>
</file>

<file path=ppt/tags/tag935.xml><?xml version="1.0" encoding="utf-8"?>
<p:tagLst xmlns:p="http://schemas.openxmlformats.org/presentationml/2006/main">
  <p:tag name="AS_UNIQUEID" val="3067"/>
</p:tagLst>
</file>

<file path=ppt/tags/tag936.xml><?xml version="1.0" encoding="utf-8"?>
<p:tagLst xmlns:p="http://schemas.openxmlformats.org/presentationml/2006/main">
  <p:tag name="AS_UNIQUEID" val="3068"/>
</p:tagLst>
</file>

<file path=ppt/tags/tag937.xml><?xml version="1.0" encoding="utf-8"?>
<p:tagLst xmlns:p="http://schemas.openxmlformats.org/presentationml/2006/main">
  <p:tag name="AS_UNIQUEID" val="3069"/>
</p:tagLst>
</file>

<file path=ppt/tags/tag938.xml><?xml version="1.0" encoding="utf-8"?>
<p:tagLst xmlns:p="http://schemas.openxmlformats.org/presentationml/2006/main">
  <p:tag name="AS_UNIQUEID" val="3071"/>
</p:tagLst>
</file>

<file path=ppt/tags/tag939.xml><?xml version="1.0" encoding="utf-8"?>
<p:tagLst xmlns:p="http://schemas.openxmlformats.org/presentationml/2006/main">
  <p:tag name="AS_UNIQUEID" val="3072"/>
</p:tagLst>
</file>

<file path=ppt/tags/tag94.xml><?xml version="1.0" encoding="utf-8"?>
<p:tagLst xmlns:p="http://schemas.openxmlformats.org/presentationml/2006/main">
  <p:tag name="AS_UNIQUEID" val="1927"/>
</p:tagLst>
</file>

<file path=ppt/tags/tag940.xml><?xml version="1.0" encoding="utf-8"?>
<p:tagLst xmlns:p="http://schemas.openxmlformats.org/presentationml/2006/main">
  <p:tag name="AS_UNIQUEID" val="3073"/>
</p:tagLst>
</file>

<file path=ppt/tags/tag941.xml><?xml version="1.0" encoding="utf-8"?>
<p:tagLst xmlns:p="http://schemas.openxmlformats.org/presentationml/2006/main">
  <p:tag name="AS_UNIQUEID" val="3074"/>
</p:tagLst>
</file>

<file path=ppt/tags/tag942.xml><?xml version="1.0" encoding="utf-8"?>
<p:tagLst xmlns:p="http://schemas.openxmlformats.org/presentationml/2006/main">
  <p:tag name="AS_UNIQUEID" val="3075"/>
</p:tagLst>
</file>

<file path=ppt/tags/tag943.xml><?xml version="1.0" encoding="utf-8"?>
<p:tagLst xmlns:p="http://schemas.openxmlformats.org/presentationml/2006/main">
  <p:tag name="AS_UNIQUEID" val="3076"/>
</p:tagLst>
</file>

<file path=ppt/tags/tag944.xml><?xml version="1.0" encoding="utf-8"?>
<p:tagLst xmlns:p="http://schemas.openxmlformats.org/presentationml/2006/main">
  <p:tag name="AS_UNIQUEID" val="3078"/>
</p:tagLst>
</file>

<file path=ppt/tags/tag945.xml><?xml version="1.0" encoding="utf-8"?>
<p:tagLst xmlns:p="http://schemas.openxmlformats.org/presentationml/2006/main">
  <p:tag name="AS_UNIQUEID" val="3079"/>
</p:tagLst>
</file>

<file path=ppt/tags/tag946.xml><?xml version="1.0" encoding="utf-8"?>
<p:tagLst xmlns:p="http://schemas.openxmlformats.org/presentationml/2006/main">
  <p:tag name="AS_UNIQUEID" val="3080"/>
</p:tagLst>
</file>

<file path=ppt/tags/tag947.xml><?xml version="1.0" encoding="utf-8"?>
<p:tagLst xmlns:p="http://schemas.openxmlformats.org/presentationml/2006/main">
  <p:tag name="AS_UNIQUEID" val="3081"/>
</p:tagLst>
</file>

<file path=ppt/tags/tag948.xml><?xml version="1.0" encoding="utf-8"?>
<p:tagLst xmlns:p="http://schemas.openxmlformats.org/presentationml/2006/main">
  <p:tag name="AS_UNIQUEID" val="3082"/>
</p:tagLst>
</file>

<file path=ppt/tags/tag949.xml><?xml version="1.0" encoding="utf-8"?>
<p:tagLst xmlns:p="http://schemas.openxmlformats.org/presentationml/2006/main">
  <p:tag name="AS_UNIQUEID" val="3084"/>
</p:tagLst>
</file>

<file path=ppt/tags/tag95.xml><?xml version="1.0" encoding="utf-8"?>
<p:tagLst xmlns:p="http://schemas.openxmlformats.org/presentationml/2006/main">
  <p:tag name="AS_UNIQUEID" val="1928"/>
</p:tagLst>
</file>

<file path=ppt/tags/tag950.xml><?xml version="1.0" encoding="utf-8"?>
<p:tagLst xmlns:p="http://schemas.openxmlformats.org/presentationml/2006/main">
  <p:tag name="AS_UNIQUEID" val="3085"/>
</p:tagLst>
</file>

<file path=ppt/tags/tag951.xml><?xml version="1.0" encoding="utf-8"?>
<p:tagLst xmlns:p="http://schemas.openxmlformats.org/presentationml/2006/main">
  <p:tag name="AS_UNIQUEID" val="3086"/>
</p:tagLst>
</file>

<file path=ppt/tags/tag952.xml><?xml version="1.0" encoding="utf-8"?>
<p:tagLst xmlns:p="http://schemas.openxmlformats.org/presentationml/2006/main">
  <p:tag name="AS_UNIQUEID" val="3087"/>
</p:tagLst>
</file>

<file path=ppt/tags/tag953.xml><?xml version="1.0" encoding="utf-8"?>
<p:tagLst xmlns:p="http://schemas.openxmlformats.org/presentationml/2006/main">
  <p:tag name="AS_UNIQUEID" val="3088"/>
</p:tagLst>
</file>

<file path=ppt/tags/tag954.xml><?xml version="1.0" encoding="utf-8"?>
<p:tagLst xmlns:p="http://schemas.openxmlformats.org/presentationml/2006/main">
  <p:tag name="AS_UNIQUEID" val="3091"/>
  <p:tag name="KSO_WM_BEAUTIFY_FLAG" val="#wm#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0*i*1"/>
  <p:tag name="KSO_WM_UNIT_INDEX" val="1"/>
  <p:tag name="KSO_WM_UNIT_LAYERLEVEL" val="1"/>
  <p:tag name="KSO_WM_UNIT_SUBTYPE" val="h"/>
  <p:tag name="KSO_WM_UNIT_TYPE" val="i"/>
</p:tagLst>
</file>

<file path=ppt/tags/tag955.xml><?xml version="1.0" encoding="utf-8"?>
<p:tagLst xmlns:p="http://schemas.openxmlformats.org/presentationml/2006/main">
  <p:tag name="AS_UNIQUEID" val="309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956.xml><?xml version="1.0" encoding="utf-8"?>
<p:tagLst xmlns:p="http://schemas.openxmlformats.org/presentationml/2006/main">
  <p:tag name="AS_UNIQUEID" val="309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957.xml><?xml version="1.0" encoding="utf-8"?>
<p:tagLst xmlns:p="http://schemas.openxmlformats.org/presentationml/2006/main">
  <p:tag name="AS_UNIQUEID" val="309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958.xml><?xml version="1.0" encoding="utf-8"?>
<p:tagLst xmlns:p="http://schemas.openxmlformats.org/presentationml/2006/main">
  <p:tag name="AS_UNIQUEID" val="309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959.xml><?xml version="1.0" encoding="utf-8"?>
<p:tagLst xmlns:p="http://schemas.openxmlformats.org/presentationml/2006/main">
  <p:tag name="AS_UNIQUEID" val="3097"/>
</p:tagLst>
</file>

<file path=ppt/tags/tag96.xml><?xml version="1.0" encoding="utf-8"?>
<p:tagLst xmlns:p="http://schemas.openxmlformats.org/presentationml/2006/main">
  <p:tag name="AS_UNIQUEID" val="1929"/>
</p:tagLst>
</file>

<file path=ppt/tags/tag960.xml><?xml version="1.0" encoding="utf-8"?>
<p:tagLst xmlns:p="http://schemas.openxmlformats.org/presentationml/2006/main">
  <p:tag name="AS_UNIQUEID" val="3098"/>
</p:tagLst>
</file>

<file path=ppt/tags/tag961.xml><?xml version="1.0" encoding="utf-8"?>
<p:tagLst xmlns:p="http://schemas.openxmlformats.org/presentationml/2006/main">
  <p:tag name="AS_UNIQUEID" val="3099"/>
</p:tagLst>
</file>

<file path=ppt/tags/tag962.xml><?xml version="1.0" encoding="utf-8"?>
<p:tagLst xmlns:p="http://schemas.openxmlformats.org/presentationml/2006/main">
  <p:tag name="AS_UNIQUEID" val="3101"/>
</p:tagLst>
</file>

<file path=ppt/tags/tag963.xml><?xml version="1.0" encoding="utf-8"?>
<p:tagLst xmlns:p="http://schemas.openxmlformats.org/presentationml/2006/main">
  <p:tag name="AS_UNIQUEID" val="3102"/>
</p:tagLst>
</file>

<file path=ppt/tags/tag964.xml><?xml version="1.0" encoding="utf-8"?>
<p:tagLst xmlns:p="http://schemas.openxmlformats.org/presentationml/2006/main">
  <p:tag name="AS_UNIQUEID" val="3103"/>
</p:tagLst>
</file>

<file path=ppt/tags/tag965.xml><?xml version="1.0" encoding="utf-8"?>
<p:tagLst xmlns:p="http://schemas.openxmlformats.org/presentationml/2006/main">
  <p:tag name="AS_UNIQUEID" val="3104"/>
</p:tagLst>
</file>

<file path=ppt/tags/tag966.xml><?xml version="1.0" encoding="utf-8"?>
<p:tagLst xmlns:p="http://schemas.openxmlformats.org/presentationml/2006/main">
  <p:tag name="AS_UNIQUEID" val="3105"/>
</p:tagLst>
</file>

<file path=ppt/tags/tag967.xml><?xml version="1.0" encoding="utf-8"?>
<p:tagLst xmlns:p="http://schemas.openxmlformats.org/presentationml/2006/main">
  <p:tag name="AS_UNIQUEID" val="3106"/>
</p:tagLst>
</file>

<file path=ppt/tags/tag968.xml><?xml version="1.0" encoding="utf-8"?>
<p:tagLst xmlns:p="http://schemas.openxmlformats.org/presentationml/2006/main">
  <p:tag name="AS_UNIQUEID" val="3286"/>
</p:tagLst>
</file>

<file path=ppt/tags/tag969.xml><?xml version="1.0" encoding="utf-8"?>
<p:tagLst xmlns:p="http://schemas.openxmlformats.org/presentationml/2006/main">
  <p:tag name="AS_UNIQUEID" val="353"/>
</p:tagLst>
</file>

<file path=ppt/tags/tag97.xml><?xml version="1.0" encoding="utf-8"?>
<p:tagLst xmlns:p="http://schemas.openxmlformats.org/presentationml/2006/main">
  <p:tag name="AS_UNIQUEID" val="1931"/>
</p:tagLst>
</file>

<file path=ppt/tags/tag970.xml><?xml version="1.0" encoding="utf-8"?>
<p:tagLst xmlns:p="http://schemas.openxmlformats.org/presentationml/2006/main">
  <p:tag name="AS_UNIQUEID" val="354"/>
</p:tagLst>
</file>

<file path=ppt/tags/tag971.xml><?xml version="1.0" encoding="utf-8"?>
<p:tagLst xmlns:p="http://schemas.openxmlformats.org/presentationml/2006/main">
  <p:tag name="AS_UNIQUEID" val="355"/>
</p:tagLst>
</file>

<file path=ppt/tags/tag972.xml><?xml version="1.0" encoding="utf-8"?>
<p:tagLst xmlns:p="http://schemas.openxmlformats.org/presentationml/2006/main">
  <p:tag name="AS_UNIQUEID" val="356"/>
</p:tagLst>
</file>

<file path=ppt/tags/tag973.xml><?xml version="1.0" encoding="utf-8"?>
<p:tagLst xmlns:p="http://schemas.openxmlformats.org/presentationml/2006/main">
  <p:tag name="AS_UNIQUEID" val="357"/>
</p:tagLst>
</file>

<file path=ppt/tags/tag974.xml><?xml version="1.0" encoding="utf-8"?>
<p:tagLst xmlns:p="http://schemas.openxmlformats.org/presentationml/2006/main">
  <p:tag name="AS_UNIQUEID" val="359"/>
</p:tagLst>
</file>

<file path=ppt/tags/tag975.xml><?xml version="1.0" encoding="utf-8"?>
<p:tagLst xmlns:p="http://schemas.openxmlformats.org/presentationml/2006/main">
  <p:tag name="AS_UNIQUEID" val="360"/>
</p:tagLst>
</file>

<file path=ppt/tags/tag976.xml><?xml version="1.0" encoding="utf-8"?>
<p:tagLst xmlns:p="http://schemas.openxmlformats.org/presentationml/2006/main">
  <p:tag name="AS_UNIQUEID" val="361"/>
</p:tagLst>
</file>

<file path=ppt/tags/tag977.xml><?xml version="1.0" encoding="utf-8"?>
<p:tagLst xmlns:p="http://schemas.openxmlformats.org/presentationml/2006/main">
  <p:tag name="AS_UNIQUEID" val="362"/>
</p:tagLst>
</file>

<file path=ppt/tags/tag978.xml><?xml version="1.0" encoding="utf-8"?>
<p:tagLst xmlns:p="http://schemas.openxmlformats.org/presentationml/2006/main">
  <p:tag name="AS_UNIQUEID" val="363"/>
</p:tagLst>
</file>

<file path=ppt/tags/tag979.xml><?xml version="1.0" encoding="utf-8"?>
<p:tagLst xmlns:p="http://schemas.openxmlformats.org/presentationml/2006/main">
  <p:tag name="AS_UNIQUEID" val="365"/>
</p:tagLst>
</file>

<file path=ppt/tags/tag98.xml><?xml version="1.0" encoding="utf-8"?>
<p:tagLst xmlns:p="http://schemas.openxmlformats.org/presentationml/2006/main">
  <p:tag name="AS_UNIQUEID" val="1932"/>
</p:tagLst>
</file>

<file path=ppt/tags/tag980.xml><?xml version="1.0" encoding="utf-8"?>
<p:tagLst xmlns:p="http://schemas.openxmlformats.org/presentationml/2006/main">
  <p:tag name="AS_UNIQUEID" val="366"/>
</p:tagLst>
</file>

<file path=ppt/tags/tag981.xml><?xml version="1.0" encoding="utf-8"?>
<p:tagLst xmlns:p="http://schemas.openxmlformats.org/presentationml/2006/main">
  <p:tag name="AS_UNIQUEID" val="367"/>
</p:tagLst>
</file>

<file path=ppt/tags/tag982.xml><?xml version="1.0" encoding="utf-8"?>
<p:tagLst xmlns:p="http://schemas.openxmlformats.org/presentationml/2006/main">
  <p:tag name="AS_UNIQUEID" val="368"/>
</p:tagLst>
</file>

<file path=ppt/tags/tag983.xml><?xml version="1.0" encoding="utf-8"?>
<p:tagLst xmlns:p="http://schemas.openxmlformats.org/presentationml/2006/main">
  <p:tag name="AS_UNIQUEID" val="369"/>
</p:tagLst>
</file>

<file path=ppt/tags/tag984.xml><?xml version="1.0" encoding="utf-8"?>
<p:tagLst xmlns:p="http://schemas.openxmlformats.org/presentationml/2006/main">
  <p:tag name="AS_UNIQUEID" val="371"/>
</p:tagLst>
</file>

<file path=ppt/tags/tag985.xml><?xml version="1.0" encoding="utf-8"?>
<p:tagLst xmlns:p="http://schemas.openxmlformats.org/presentationml/2006/main">
  <p:tag name="AS_UNIQUEID" val="372"/>
</p:tagLst>
</file>

<file path=ppt/tags/tag986.xml><?xml version="1.0" encoding="utf-8"?>
<p:tagLst xmlns:p="http://schemas.openxmlformats.org/presentationml/2006/main">
  <p:tag name="AS_UNIQUEID" val="373"/>
</p:tagLst>
</file>

<file path=ppt/tags/tag987.xml><?xml version="1.0" encoding="utf-8"?>
<p:tagLst xmlns:p="http://schemas.openxmlformats.org/presentationml/2006/main">
  <p:tag name="AS_UNIQUEID" val="374"/>
</p:tagLst>
</file>

<file path=ppt/tags/tag988.xml><?xml version="1.0" encoding="utf-8"?>
<p:tagLst xmlns:p="http://schemas.openxmlformats.org/presentationml/2006/main">
  <p:tag name="AS_UNIQUEID" val="375"/>
</p:tagLst>
</file>

<file path=ppt/tags/tag989.xml><?xml version="1.0" encoding="utf-8"?>
<p:tagLst xmlns:p="http://schemas.openxmlformats.org/presentationml/2006/main">
  <p:tag name="AS_UNIQUEID" val="376"/>
</p:tagLst>
</file>

<file path=ppt/tags/tag99.xml><?xml version="1.0" encoding="utf-8"?>
<p:tagLst xmlns:p="http://schemas.openxmlformats.org/presentationml/2006/main">
  <p:tag name="AS_UNIQUEID" val="1933"/>
</p:tagLst>
</file>

<file path=ppt/tags/tag990.xml><?xml version="1.0" encoding="utf-8"?>
<p:tagLst xmlns:p="http://schemas.openxmlformats.org/presentationml/2006/main">
  <p:tag name="AS_UNIQUEID" val="378"/>
</p:tagLst>
</file>

<file path=ppt/tags/tag991.xml><?xml version="1.0" encoding="utf-8"?>
<p:tagLst xmlns:p="http://schemas.openxmlformats.org/presentationml/2006/main">
  <p:tag name="AS_UNIQUEID" val="379"/>
</p:tagLst>
</file>

<file path=ppt/tags/tag992.xml><?xml version="1.0" encoding="utf-8"?>
<p:tagLst xmlns:p="http://schemas.openxmlformats.org/presentationml/2006/main">
  <p:tag name="AS_UNIQUEID" val="380"/>
</p:tagLst>
</file>

<file path=ppt/tags/tag993.xml><?xml version="1.0" encoding="utf-8"?>
<p:tagLst xmlns:p="http://schemas.openxmlformats.org/presentationml/2006/main">
  <p:tag name="AS_UNIQUEID" val="381"/>
</p:tagLst>
</file>

<file path=ppt/tags/tag994.xml><?xml version="1.0" encoding="utf-8"?>
<p:tagLst xmlns:p="http://schemas.openxmlformats.org/presentationml/2006/main">
  <p:tag name="AS_UNIQUEID" val="382"/>
</p:tagLst>
</file>

<file path=ppt/tags/tag995.xml><?xml version="1.0" encoding="utf-8"?>
<p:tagLst xmlns:p="http://schemas.openxmlformats.org/presentationml/2006/main">
  <p:tag name="AS_UNIQUEID" val="383"/>
</p:tagLst>
</file>

<file path=ppt/tags/tag996.xml><?xml version="1.0" encoding="utf-8"?>
<p:tagLst xmlns:p="http://schemas.openxmlformats.org/presentationml/2006/main">
  <p:tag name="AS_UNIQUEID" val="384"/>
</p:tagLst>
</file>

<file path=ppt/tags/tag997.xml><?xml version="1.0" encoding="utf-8"?>
<p:tagLst xmlns:p="http://schemas.openxmlformats.org/presentationml/2006/main">
  <p:tag name="AS_UNIQUEID" val="385"/>
</p:tagLst>
</file>

<file path=ppt/tags/tag998.xml><?xml version="1.0" encoding="utf-8"?>
<p:tagLst xmlns:p="http://schemas.openxmlformats.org/presentationml/2006/main">
  <p:tag name="AS_UNIQUEID" val="387"/>
</p:tagLst>
</file>

<file path=ppt/tags/tag999.xml><?xml version="1.0" encoding="utf-8"?>
<p:tagLst xmlns:p="http://schemas.openxmlformats.org/presentationml/2006/main">
  <p:tag name="AS_UNIQUEID" val="388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inimalist Carioca Aesthetic Theme for Marketing by Slidesgo">
  <a:themeElements>
    <a:clrScheme name="Simple Light">
      <a:dk1>
        <a:srgbClr val="2F548A"/>
      </a:dk1>
      <a:lt1>
        <a:srgbClr val="FFFDF3"/>
      </a:lt1>
      <a:dk2>
        <a:srgbClr val="FFDB48"/>
      </a:dk2>
      <a:lt2>
        <a:srgbClr val="FFA949"/>
      </a:lt2>
      <a:accent1>
        <a:srgbClr val="D76135"/>
      </a:accent1>
      <a:accent2>
        <a:srgbClr val="55B96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F548A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5632</Words>
  <Application>WPS 演示</Application>
  <PresentationFormat>宽屏</PresentationFormat>
  <Paragraphs>298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24</vt:i4>
      </vt:variant>
    </vt:vector>
  </HeadingPairs>
  <TitlesOfParts>
    <vt:vector size="47" baseType="lpstr">
      <vt:lpstr>Arial</vt:lpstr>
      <vt:lpstr>宋体</vt:lpstr>
      <vt:lpstr>Wingdings</vt:lpstr>
      <vt:lpstr>Wingdings</vt:lpstr>
      <vt:lpstr>等线</vt:lpstr>
      <vt:lpstr>Caladea</vt:lpstr>
      <vt:lpstr>Segoe Print</vt:lpstr>
      <vt:lpstr>Nunito</vt:lpstr>
      <vt:lpstr>Arial</vt:lpstr>
      <vt:lpstr>Times New Roman</vt:lpstr>
      <vt:lpstr>站酷小薇LOGO体</vt:lpstr>
      <vt:lpstr>字魂35号-经典雅黑</vt:lpstr>
      <vt:lpstr>黑体</vt:lpstr>
      <vt:lpstr>微软雅黑</vt:lpstr>
      <vt:lpstr>Arial Unicode MS</vt:lpstr>
      <vt:lpstr>Calibri</vt:lpstr>
      <vt:lpstr>等线 Light</vt:lpstr>
      <vt:lpstr>WPS</vt:lpstr>
      <vt:lpstr>1_Office 主题​​</vt:lpstr>
      <vt:lpstr>Minimalist Carioca Aesthetic Theme for Marketing by Slidesgo</vt:lpstr>
      <vt:lpstr>Office 主题</vt:lpstr>
      <vt:lpstr>1_默认设计模板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譞弋</cp:lastModifiedBy>
  <cp:revision>158</cp:revision>
  <dcterms:created xsi:type="dcterms:W3CDTF">2019-06-19T02:08:00Z</dcterms:created>
  <dcterms:modified xsi:type="dcterms:W3CDTF">2025-01-23T14:35:51Z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8128884421474428B8B0EA61D51F3378_11</vt:lpwstr>
  </property>
</Properties>
</file>